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0" r:id="rId3"/>
    <p:sldId id="261" r:id="rId4"/>
    <p:sldId id="263" r:id="rId5"/>
    <p:sldId id="264" r:id="rId6"/>
    <p:sldId id="262" r:id="rId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B651-07E4-45B5-AE94-687BEAA7E180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77F9-F89C-48DD-A8E8-6AA2A6E278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76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7F71-F597-4A06-9511-5ECC6C2E82F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32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0D042-E217-4558-92B6-380AD4F657E5}" type="slidenum">
              <a:rPr lang="it-IT"/>
              <a:pPr/>
              <a:t>2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82638"/>
            <a:ext cx="4859337" cy="3646487"/>
          </a:xfrm>
          <a:ln w="12700" cap="flat">
            <a:solidFill>
              <a:schemeClr val="tx1"/>
            </a:solidFill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4" y="4715153"/>
            <a:ext cx="4988109" cy="4379096"/>
          </a:xfrm>
          <a:ln/>
        </p:spPr>
        <p:txBody>
          <a:bodyPr lIns="89230" tIns="44615" rIns="89230" bIns="44615"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0D042-E217-4558-92B6-380AD4F657E5}" type="slidenum">
              <a:rPr lang="it-IT"/>
              <a:pPr/>
              <a:t>3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82638"/>
            <a:ext cx="4859337" cy="3646487"/>
          </a:xfrm>
          <a:ln w="12700" cap="flat">
            <a:solidFill>
              <a:schemeClr val="tx1"/>
            </a:solidFill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4" y="4715153"/>
            <a:ext cx="4988109" cy="4379096"/>
          </a:xfrm>
          <a:ln/>
        </p:spPr>
        <p:txBody>
          <a:bodyPr lIns="89230" tIns="44615" rIns="89230" bIns="44615"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0D042-E217-4558-92B6-380AD4F657E5}" type="slidenum">
              <a:rPr lang="it-IT"/>
              <a:pPr/>
              <a:t>4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82638"/>
            <a:ext cx="4859337" cy="3646487"/>
          </a:xfrm>
          <a:ln w="12700" cap="flat">
            <a:solidFill>
              <a:schemeClr val="tx1"/>
            </a:solidFill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4" y="4715153"/>
            <a:ext cx="4988109" cy="4379096"/>
          </a:xfrm>
          <a:ln/>
        </p:spPr>
        <p:txBody>
          <a:bodyPr lIns="89230" tIns="44615" rIns="89230" bIns="44615"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0D042-E217-4558-92B6-380AD4F657E5}" type="slidenum">
              <a:rPr lang="it-IT"/>
              <a:pPr/>
              <a:t>5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82638"/>
            <a:ext cx="4859337" cy="3646487"/>
          </a:xfrm>
          <a:ln w="12700" cap="flat">
            <a:solidFill>
              <a:schemeClr val="tx1"/>
            </a:solidFill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4" y="4715153"/>
            <a:ext cx="4988109" cy="4379096"/>
          </a:xfrm>
          <a:ln/>
        </p:spPr>
        <p:txBody>
          <a:bodyPr lIns="89230" tIns="44615" rIns="89230" bIns="44615"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0D042-E217-4558-92B6-380AD4F657E5}" type="slidenum">
              <a:rPr lang="it-IT"/>
              <a:pPr/>
              <a:t>6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82638"/>
            <a:ext cx="4859337" cy="3646487"/>
          </a:xfrm>
          <a:ln w="12700" cap="flat">
            <a:solidFill>
              <a:schemeClr val="tx1"/>
            </a:solidFill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4" y="4715153"/>
            <a:ext cx="4988109" cy="4379096"/>
          </a:xfrm>
          <a:ln/>
        </p:spPr>
        <p:txBody>
          <a:bodyPr lIns="89230" tIns="44615" rIns="89230" bIns="44615"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11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53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02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40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3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78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40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0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24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13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0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EB12-6577-4829-9C77-F75B47F3199A}" type="datetimeFigureOut">
              <a:rPr lang="it-IT" smtClean="0"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B443-B956-4797-A22C-8E5FF01EE8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7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url=http://xoffroad.dueruote.it/bc_news/notizia.cfm?codice%3D177428&amp;rct=j&amp;frm=1&amp;q=&amp;esrc=s&amp;sa=U&amp;ei=K3Z1VaCUEMGAUfHOgeAF&amp;ved=0CCoQ9QEwCQ&amp;usg=AFQjCNGbeLWtjDpwBPi56HaeappfXKnKQg" TargetMode="External"/><Relationship Id="rId3" Type="http://schemas.openxmlformats.org/officeDocument/2006/relationships/hyperlink" Target="http://www.google.it/url?url=http://best-carz.com/reviews/yamaha-r1.html&amp;rct=j&amp;frm=1&amp;q=&amp;esrc=s&amp;sa=U&amp;ei=52x1Vae2AYeHygOn8oO4Cg&amp;ved=0CBgQ9QEwAQ&amp;usg=AFQjCNGHrdJcBxYI803bLObCUFOwvAUH1w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url=http://www.bikestorebassano.it/bici-da-corsa/&amp;rct=j&amp;frm=1&amp;q=&amp;esrc=s&amp;sa=U&amp;ei=1HV1Va2hJoXvUsuWgYAJ&amp;ved=0CDIQ9QEwDg&amp;usg=AFQjCNE7uBXab0JMIfDMl2nPhDFOySbnFA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05071un\OneDrive\Documenti\Area Carabinieri\STEMMI E SIMBOLI\STEMMI ARMA\250px-Coat_of_arms_of_the_Carabinieri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30" y="188641"/>
            <a:ext cx="658110" cy="1131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7504" y="467754"/>
            <a:ext cx="8229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ctr" defTabSz="912813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it-IT" sz="3200" b="1" dirty="0">
                <a:solidFill>
                  <a:schemeClr val="tx2">
                    <a:lumMod val="50000"/>
                  </a:schemeClr>
                </a:solidFill>
                <a:latin typeface="Univers" panose="020B0603020202030204" pitchFamily="34" charset="0"/>
              </a:rPr>
              <a:t>Comando Provinciale Carabinieri di Parma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4" y="1484784"/>
            <a:ext cx="8149927" cy="254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7504" y="5657671"/>
            <a:ext cx="9036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oronetPS" pitchFamily="66" charset="0"/>
              </a:rPr>
              <a:t>Parma 15 dicembre 2015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oronetPS" pitchFamily="66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03648" y="4149080"/>
            <a:ext cx="57959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6600" b="1" dirty="0" smtClean="0">
                <a:solidFill>
                  <a:schemeClr val="accent1"/>
                </a:solidFill>
                <a:latin typeface="CoronetPS" pitchFamily="66" charset="0"/>
              </a:rPr>
              <a:t>Operazione Centauro</a:t>
            </a:r>
            <a:endParaRPr lang="it-IT" sz="4800" b="1" dirty="0">
              <a:solidFill>
                <a:schemeClr val="accent1"/>
              </a:solidFill>
              <a:latin typeface="CoronetP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-27384"/>
            <a:ext cx="9144000" cy="980727"/>
          </a:xfrm>
          <a:gradFill rotWithShape="0">
            <a:gsLst>
              <a:gs pos="0">
                <a:srgbClr val="FC0128"/>
              </a:gs>
              <a:gs pos="100000">
                <a:schemeClr val="bg1"/>
              </a:gs>
            </a:gsLst>
            <a:lin ang="2700000" scaled="1"/>
          </a:gradFill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>
            <a:normAutofit fontScale="90000"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r>
              <a:rPr lang="it-IT" sz="3600" b="1" dirty="0" smtClean="0">
                <a:solidFill>
                  <a:schemeClr val="tx1"/>
                </a:solidFill>
              </a:rPr>
              <a:t>LEGIONE </a:t>
            </a:r>
            <a:r>
              <a:rPr lang="it-IT" sz="3600" b="1" dirty="0">
                <a:solidFill>
                  <a:schemeClr val="tx1"/>
                </a:solidFill>
              </a:rPr>
              <a:t>CARABINIERI </a:t>
            </a:r>
            <a:r>
              <a:rPr lang="it-IT" sz="3600" b="1" dirty="0" smtClean="0">
                <a:solidFill>
                  <a:schemeClr val="tx1"/>
                </a:solidFill>
              </a:rPr>
              <a:t>“EMILIA ROMAGNA”</a:t>
            </a:r>
            <a:r>
              <a:rPr lang="it-IT" sz="4000" b="1" dirty="0">
                <a:solidFill>
                  <a:schemeClr val="tx1"/>
                </a:solidFill>
              </a:rPr>
              <a:t/>
            </a:r>
            <a:br>
              <a:rPr lang="it-IT" sz="4000" b="1" dirty="0">
                <a:solidFill>
                  <a:schemeClr val="tx1"/>
                </a:solidFill>
              </a:rPr>
            </a:br>
            <a:r>
              <a:rPr lang="it-IT" sz="2800" b="1" dirty="0" smtClean="0">
                <a:solidFill>
                  <a:schemeClr val="tx1"/>
                </a:solidFill>
              </a:rPr>
              <a:t>Comando Provinciale di Parma</a:t>
            </a:r>
            <a:br>
              <a:rPr lang="it-IT" sz="2800" b="1" dirty="0" smtClean="0">
                <a:solidFill>
                  <a:schemeClr val="tx1"/>
                </a:solidFill>
              </a:rPr>
            </a:b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36512" y="980728"/>
            <a:ext cx="9180512" cy="70852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it-IT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OPERAZIONE CENTAURO</a:t>
            </a:r>
            <a:endParaRPr lang="it-IT" sz="4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AutoShape 2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 descr="stem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04664"/>
            <a:ext cx="1500188" cy="1844675"/>
          </a:xfrm>
          <a:prstGeom prst="rect">
            <a:avLst/>
          </a:prstGeom>
          <a:noFill/>
        </p:spPr>
      </p:pic>
      <p:sp>
        <p:nvSpPr>
          <p:cNvPr id="49" name="CasellaDiTesto 48"/>
          <p:cNvSpPr txBox="1"/>
          <p:nvPr/>
        </p:nvSpPr>
        <p:spPr>
          <a:xfrm>
            <a:off x="3927008" y="3296017"/>
            <a:ext cx="186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URANCOVSCHI </a:t>
            </a:r>
            <a:r>
              <a:rPr lang="it-IT" sz="1200" b="1" dirty="0" smtClean="0"/>
              <a:t>SERGHEI </a:t>
            </a:r>
            <a:endParaRPr lang="it-IT" sz="12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12529" y="5517232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URANCOVSCHI VITALI </a:t>
            </a:r>
          </a:p>
        </p:txBody>
      </p:sp>
      <p:cxnSp>
        <p:nvCxnSpPr>
          <p:cNvPr id="5" name="Connettore 1 4"/>
          <p:cNvCxnSpPr/>
          <p:nvPr/>
        </p:nvCxnSpPr>
        <p:spPr>
          <a:xfrm flipV="1">
            <a:off x="944577" y="3645024"/>
            <a:ext cx="7128792" cy="118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944577" y="3656832"/>
            <a:ext cx="0" cy="263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536865" y="3671416"/>
            <a:ext cx="0" cy="263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4688993" y="3656832"/>
            <a:ext cx="0" cy="263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841121" y="3656832"/>
            <a:ext cx="0" cy="263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7065257" y="3656832"/>
            <a:ext cx="0" cy="263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8073369" y="3656832"/>
            <a:ext cx="0" cy="263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2240721" y="3671416"/>
            <a:ext cx="0" cy="263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/>
          <p:cNvPicPr/>
          <p:nvPr/>
        </p:nvPicPr>
        <p:blipFill rotWithShape="1">
          <a:blip r:embed="rId4"/>
          <a:srcRect l="37228" t="61301" r="50016" b="14159"/>
          <a:stretch/>
        </p:blipFill>
        <p:spPr bwMode="auto">
          <a:xfrm>
            <a:off x="4275568" y="1943718"/>
            <a:ext cx="1039202" cy="1352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38" descr="fi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72" y="1837772"/>
            <a:ext cx="486095" cy="456634"/>
          </a:xfrm>
          <a:prstGeom prst="rect">
            <a:avLst/>
          </a:prstGeom>
          <a:noFill/>
        </p:spPr>
      </p:pic>
      <p:pic>
        <p:nvPicPr>
          <p:cNvPr id="32" name="Immagine 31"/>
          <p:cNvPicPr/>
          <p:nvPr/>
        </p:nvPicPr>
        <p:blipFill rotWithShape="1">
          <a:blip r:embed="rId6"/>
          <a:srcRect l="37528" t="58852" r="49897" b="16962"/>
          <a:stretch/>
        </p:blipFill>
        <p:spPr bwMode="auto">
          <a:xfrm>
            <a:off x="430205" y="3981919"/>
            <a:ext cx="1150463" cy="1463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magine 32"/>
          <p:cNvPicPr/>
          <p:nvPr/>
        </p:nvPicPr>
        <p:blipFill rotWithShape="1">
          <a:blip r:embed="rId7"/>
          <a:srcRect l="37170" t="58720" r="49922" b="16150"/>
          <a:stretch/>
        </p:blipFill>
        <p:spPr bwMode="auto">
          <a:xfrm>
            <a:off x="1664658" y="3981919"/>
            <a:ext cx="1115616" cy="1463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1808673" y="5517232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POSTU MIHAIL</a:t>
            </a:r>
          </a:p>
        </p:txBody>
      </p:sp>
      <p:pic>
        <p:nvPicPr>
          <p:cNvPr id="38" name="Immagine 37"/>
          <p:cNvPicPr/>
          <p:nvPr/>
        </p:nvPicPr>
        <p:blipFill rotWithShape="1">
          <a:blip r:embed="rId8"/>
          <a:srcRect l="37791" t="59050" r="49960" b="16399"/>
          <a:stretch/>
        </p:blipFill>
        <p:spPr bwMode="auto">
          <a:xfrm>
            <a:off x="2888793" y="3993894"/>
            <a:ext cx="1086694" cy="1474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CasellaDiTesto 38"/>
          <p:cNvSpPr txBox="1"/>
          <p:nvPr/>
        </p:nvSpPr>
        <p:spPr>
          <a:xfrm>
            <a:off x="3032809" y="5517232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MOSKALU  MARIIAN </a:t>
            </a:r>
          </a:p>
        </p:txBody>
      </p:sp>
      <p:pic>
        <p:nvPicPr>
          <p:cNvPr id="40" name="Immagine 39"/>
          <p:cNvPicPr/>
          <p:nvPr/>
        </p:nvPicPr>
        <p:blipFill rotWithShape="1">
          <a:blip r:embed="rId9"/>
          <a:srcRect l="38569" t="59738" r="49145" b="16648"/>
          <a:stretch/>
        </p:blipFill>
        <p:spPr bwMode="auto">
          <a:xfrm>
            <a:off x="4040921" y="3993894"/>
            <a:ext cx="1081098" cy="1474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CasellaDiTesto 40"/>
          <p:cNvSpPr txBox="1"/>
          <p:nvPr/>
        </p:nvSpPr>
        <p:spPr>
          <a:xfrm>
            <a:off x="4221449" y="5517232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TOMA PETRU </a:t>
            </a:r>
          </a:p>
        </p:txBody>
      </p:sp>
      <p:pic>
        <p:nvPicPr>
          <p:cNvPr id="42" name="Immagine 41"/>
          <p:cNvPicPr/>
          <p:nvPr/>
        </p:nvPicPr>
        <p:blipFill rotWithShape="1">
          <a:blip r:embed="rId10"/>
          <a:srcRect l="37169" t="58448" r="50078" b="16671"/>
          <a:stretch/>
        </p:blipFill>
        <p:spPr bwMode="auto">
          <a:xfrm>
            <a:off x="5193049" y="4017124"/>
            <a:ext cx="1073053" cy="1451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asellaDiTesto 42"/>
          <p:cNvSpPr txBox="1"/>
          <p:nvPr/>
        </p:nvSpPr>
        <p:spPr>
          <a:xfrm>
            <a:off x="5148064" y="5559623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PAPALUTA </a:t>
            </a:r>
            <a:r>
              <a:rPr lang="it-IT" sz="1200" b="1" dirty="0" smtClean="0"/>
              <a:t>SERGIU</a:t>
            </a:r>
            <a:endParaRPr lang="it-IT" sz="1200" b="1" dirty="0"/>
          </a:p>
        </p:txBody>
      </p:sp>
      <p:pic>
        <p:nvPicPr>
          <p:cNvPr id="44" name="Immagine 43"/>
          <p:cNvPicPr/>
          <p:nvPr/>
        </p:nvPicPr>
        <p:blipFill rotWithShape="1">
          <a:blip r:embed="rId11"/>
          <a:srcRect l="38725" t="60462" r="49926" b="16896"/>
          <a:stretch/>
        </p:blipFill>
        <p:spPr bwMode="auto">
          <a:xfrm>
            <a:off x="6417185" y="3993894"/>
            <a:ext cx="1027745" cy="1474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CasellaDiTesto 44"/>
          <p:cNvSpPr txBox="1"/>
          <p:nvPr/>
        </p:nvSpPr>
        <p:spPr>
          <a:xfrm>
            <a:off x="6352451" y="5531367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BACIU NICOLAE </a:t>
            </a:r>
          </a:p>
        </p:txBody>
      </p:sp>
      <p:pic>
        <p:nvPicPr>
          <p:cNvPr id="46" name="Immagine 45"/>
          <p:cNvPicPr/>
          <p:nvPr/>
        </p:nvPicPr>
        <p:blipFill rotWithShape="1">
          <a:blip r:embed="rId12"/>
          <a:srcRect l="37636" t="58083" r="49922" b="16896"/>
          <a:stretch/>
        </p:blipFill>
        <p:spPr bwMode="auto">
          <a:xfrm>
            <a:off x="7569313" y="4017124"/>
            <a:ext cx="1038777" cy="1470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7605825" y="5517232"/>
            <a:ext cx="9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RUSU ANDREI </a:t>
            </a:r>
          </a:p>
        </p:txBody>
      </p:sp>
      <p:pic>
        <p:nvPicPr>
          <p:cNvPr id="51" name="Picture 38" descr="fi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1081" y="3889347"/>
            <a:ext cx="486095" cy="456634"/>
          </a:xfrm>
          <a:prstGeom prst="rect">
            <a:avLst/>
          </a:prstGeom>
          <a:noFill/>
        </p:spPr>
      </p:pic>
      <p:pic>
        <p:nvPicPr>
          <p:cNvPr id="52" name="Picture 38" descr="fi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7" y="3886067"/>
            <a:ext cx="486095" cy="456634"/>
          </a:xfrm>
          <a:prstGeom prst="rect">
            <a:avLst/>
          </a:prstGeom>
          <a:noFill/>
        </p:spPr>
      </p:pic>
      <p:pic>
        <p:nvPicPr>
          <p:cNvPr id="55" name="Picture 38" descr="fi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2698" y="3928872"/>
            <a:ext cx="486095" cy="456634"/>
          </a:xfrm>
          <a:prstGeom prst="rect">
            <a:avLst/>
          </a:prstGeom>
          <a:noFill/>
        </p:spPr>
      </p:pic>
      <p:pic>
        <p:nvPicPr>
          <p:cNvPr id="56" name="Picture 38" descr="fi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0850" y="3920070"/>
            <a:ext cx="486095" cy="456634"/>
          </a:xfrm>
          <a:prstGeom prst="rect">
            <a:avLst/>
          </a:prstGeom>
          <a:noFill/>
        </p:spPr>
      </p:pic>
      <p:pic>
        <p:nvPicPr>
          <p:cNvPr id="57" name="Picture 38" descr="fi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8971" y="3908470"/>
            <a:ext cx="486095" cy="456634"/>
          </a:xfrm>
          <a:prstGeom prst="rect">
            <a:avLst/>
          </a:prstGeom>
          <a:noFill/>
        </p:spPr>
      </p:pic>
      <p:pic>
        <p:nvPicPr>
          <p:cNvPr id="58" name="Picture 38" descr="fi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5137" y="3880189"/>
            <a:ext cx="486095" cy="456634"/>
          </a:xfrm>
          <a:prstGeom prst="rect">
            <a:avLst/>
          </a:prstGeom>
          <a:noFill/>
        </p:spPr>
      </p:pic>
      <p:pic>
        <p:nvPicPr>
          <p:cNvPr id="59" name="Picture 38" descr="fi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7234" y="3861048"/>
            <a:ext cx="486095" cy="456634"/>
          </a:xfrm>
          <a:prstGeom prst="rect">
            <a:avLst/>
          </a:prstGeom>
          <a:noFill/>
        </p:spPr>
      </p:pic>
      <p:sp>
        <p:nvSpPr>
          <p:cNvPr id="60" name="CasellaDiTesto 59"/>
          <p:cNvSpPr txBox="1"/>
          <p:nvPr/>
        </p:nvSpPr>
        <p:spPr>
          <a:xfrm>
            <a:off x="107504" y="2254242"/>
            <a:ext cx="306932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Ulteriori  </a:t>
            </a:r>
            <a:r>
              <a:rPr lang="it-IT" sz="1600" b="1" dirty="0" smtClean="0"/>
              <a:t>5 </a:t>
            </a:r>
            <a:r>
              <a:rPr lang="it-IT" sz="1600" b="1" dirty="0" smtClean="0"/>
              <a:t>elementi dell’associazione sono ancora ricercati</a:t>
            </a:r>
            <a:endParaRPr lang="it-IT" sz="1600" b="1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3394111" y="2577758"/>
            <a:ext cx="6985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0" y="6141124"/>
            <a:ext cx="9143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/>
              <a:t>12  DENUNCIATI PER FURTO IN CONCORSO E 5 PER ASSISTENZA AGLI ASSOCIATI </a:t>
            </a:r>
            <a:endParaRPr lang="it-IT" sz="2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93" y="5359396"/>
            <a:ext cx="346340" cy="2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21" y="5373216"/>
            <a:ext cx="346340" cy="2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20" y="5406494"/>
            <a:ext cx="344118" cy="24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91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13573" y="1628800"/>
            <a:ext cx="7722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Nel corso delle indagini è stata accertata, da parte dell’associazione e degli altri indagati a loro collegati, la</a:t>
            </a:r>
          </a:p>
        </p:txBody>
      </p:sp>
      <p:sp>
        <p:nvSpPr>
          <p:cNvPr id="5" name="AutoShape 4" descr="data:image/jpeg;base64,/9j/4AAQSkZJRgABAQAAAQABAAD/2wCEAAkGBhQSEBQUEhQVFBQUFBUUFRcXGBUWFhQUFBUXFBQYFBcXHCYeGhojGRUUHy8gIycpLCwsFR4xNTAqNSYrLCkBCQoKDgwOFw8PFykcHBwpKSkpKSkpKSkpKSkpKSkpKSkpKSkpKSkpKSkpKSksKSksKSwsKSkpKSkpKSkpKSkpKf/AABEIAOYA2wMBIgACEQEDEQH/xAAbAAACAwEBAQAAAAAAAAAAAAACBAEDBQAGB//EADkQAAEDAgQDBQcCBgMBAQAAAAEAAhEDIQQSMUEFUWEicYGRoRMyQrHB0fBS4QYUI2KS8RVygqIW/8QAGAEBAQEBAQAAAAAAAAAAAAAAAQIAAwT/xAAfEQEBAQADAQEBAQEBAAAAAAAAARECITESQVFhEwP/2gAMAwEAAhEDEQA/APoxKiVC5WEyolcuhZhAqQhAVHEK+Rh2JsO9DG4QR0WHh+IPBF56G/zW5KWdAXZRyHkoKkJYWUch5KfZDkPIKIVGIxzRTeWuaSAbSNdPqpZ1LFUXaFk9QAfUKzHUW+xeQG6cgvOU2McQNJ8U07C1A0tZULmmQQDt3FReUipKQc5nK+/W6JoZOmyh+DLZkGeekeG6vwVWiLVKbjfUO08LLl6pU6g2LFBWpAERyQYgNdVIZIaXQ250nqrMThsj8uumv7JnTXtv8MwjDRaS1s3uQOZ3S2Jx+HZIDQ4z8I370mBVcwNLi1oEAaCPDVUmhTbrdX9/xM4m8HxBtR+Usyg+7c6i8FaRoDr5u+6wBi4czKAIcIjU3Xpazmt1IHeY+arjdFhV1Acj/k77oHUB1/yf91XX4xSb8U90pjUSNCrgUfy7f7v83/dA7Ct/v/zd90wUJWwFTgm/qeP/AEVUeGj9dT/IpxCVsZpKFy6Fi5dCmFICzOAWNxqrNQNGwv3nX6Lae4NBLjAC82Kmd7nHmufO5FSGcBQzVWjlc+H4FuuCzeB0x23nnA+ZWmHg6EHxCeHjX0BCkBVYzGNpjtanQDUrPq8bc1zRlaGmOZMFP0MPcUqZaLyOUd2Y5fqvNnCTo4L1PEaAdScCcogGdYggj5Lxb6ztucevJRzVxhn/AI50SCia2o07qcCwuJ7TgACddhdS7iRbY36rjdUYp8UcIDrxsb/NWuxFJ4uzKem/gs/2031VtOq1uUhhLgZu7skzbsxPLdMYGCokVQCIIdBG8g3TFVrnVeyCTMiNbKOHvLqpc7UlzjHO5RUcW6nUzMAJiDIJsdfkne2OP4ZUylzuyAJO5WdWpAjs5p3JIv4AWW7S44x7XNeMhIIvdunmsxlCo67WuI5gW81eT8GqaeDePd7HWAD5m/qgxGCkS58nqSVpM4VWdr2e8pfiHDvZwC+SdgLAdbqPmtrOGGpt3nwW1w8zSb0BHkSFXR/h9pE55B5BO08OGNDRoF14SxNqshCVY5VldUAIQ5UZQrBoBcpARQhSAETQqaeOpuMBwnkbfNMAILM49Xhgbub/AEHqsbRnUr0WN4V7W4N4iD46FY+J4ZUzNGUjQaGO+dFy5S1UuEnsIyzoQHAdCT9k1Vhtdm3aZ01hW/xBSayoyCIDQ2JuMvMdVm18SXvBbPZi/UR9lPlOa3/4mw/Za8bEtPcbj5FZNXt0mndsiOliPqgxNeo+73E/IeCClXhrhzFu9bld8M6FjONF9NjBMNEOP6iLA+UJGLhEKMKzB0sz/RHK1ph+mMlEjd2/QJehhg4y4iNpVvEnn3WgnYAXJ8knVp1Rla5uSdBuR1E2QT2ILRZsHn9lTltCMYeGgrS4RhWua+oYOQGB/cBMlPH+DkS4eYk/2n5Qiw1F8l7ASG2MbeCoovAab7AJnDcQcxkU4BJzEwDYQBHqn5GrjiKdQQ8Q7mNfEKqpgHgf0nyDsHGY1u1J4ms5xki/MAN841QsrvboSp88J7Dcbq0rPBcOuvnC6pVOb+oDJvfUTdLvx5dZ7Z0vvA1WlXx9KuQ2HNdo02I5AHouktsTYWo13UDN3U3fnmtVlYPEtMhY4rFhNOq2W7g89i0qkVn0LtEtdsdO8LTll7axuOCrcgwWOFVsix3HJWuC7SoVFDCMhCUhohU8Qr5KZPOw8fwq8BZnH3DK0byT4aKb4pm4en2XPO9h4q3A8YNOQQXC0CYA7l1ZpDWsaLk6bknQBI4elmcB1uuH1fV49ThuJNdA90mIB37josPinG3vcWtJaAS2NzBiT5JfiNa5juHhokXMd71yAbnl3+SfrWxc3DcyrvaAWGp0jVKuq+KvMFrQ0ZXkwXf3TY/JRe1RZiWOBhzSBvcT48il6mUvcWAtEiATJgACfEyVYwlry11y10OBm5m5T+J4c0szU5jfctnn06qpkib2yw8AjMYE66pjhLwwEm0X8ToEkMK97mtgudNhzUh8nJBacxBnaDBRbrZ/E18e8VZpuLSLTbfXUJvDNPvvJJ5m5PmqMTw8tuLjUIK2OJAERFuiFL3YxrqkE2Fz9lfgeKOp1CaY7JiW/qA+RWdhsHmJOqdswRvupnvTU1jeNOe6QYA0bYx380FbiYe4ENg5Q2BpYk2Hisp9W8jQyFLahBDgSCLiNuqvRIfGKM3Cn+aG4IjWRCaw/wDEpLTnaHP+F0QJ6/slK+YkueZJvPMrfMbXVMUCICHDvAe0nQEE+BCp9k577S5zj5lO0KjQMr2iRa9nBbwZrcxVJmIpnKQSLgjUdCCsKhicpLKgJabEbg6SO5WezLTmouM8h73luErjcU57peADoSBE96bZW8XU8CRVaaTpBvOkAa5hsVsuVHDGsFPsGSfe5z3ckw5duPUc6qhCVYoIVwNBoWFiH+1rW0HyGv1Wxiq2Wm4jWIHebLDpEtBPOy585aqVbRqdp9U6U2mP+7uy0es+CXwbQGF57u8n8KvxlMtpMbu8+0d3aMHlJ8Ug/DES0usD++niuV4/i5f1XUc0sJuXEgAQbAG5J67KaFGo5pa2cpuYFj3q+m6m0CASd5gDwhDV4udBadgovSp2tpcNaBL3tbtFy7yCXxDm5hkmBudyDyVGKc4CTun8Dw5j6QBdFZ4LmXsADYEf3CdUytelOMJqEv3Jv3+HcqsPxB1JwymbT4Xs4eHqmeG1Q1zm1BF8rhuItZK0HMD3EiQTbaBOyaD9R9OvGTs1P08z/aefRZVXDOY45geusp12BBuw/dHjsYSw+0bLx8Q+L/uPqgwnh8dFptoU1Vwzag7OvJYWGYbkjU3TtLFFhGsTZHrGf5k0xBF+YSVGq6qTYx13WjUqtqC4vzQUHZHaAgpzoaspcOES+AI03PclKdPthpuJ8wjxXEpMa8lYzA9nOTlI0RqsE8z0A22ARYcF7hJkWnuCpwlQOd/UdlYLmBd3Rv32TPCyBm5wT4bIGIpVwyrmFsodl74hvqR5KubKXNEdc0eAH7hdVMBVrBa8jtDQGO4m9vJM/wA614h4k7Hcd/NItqFW0W53tHMgHum6RWrwjChoc4XBsD0GvqnijFMNAA0AhC5eiTpyqtCQiUFIPezBsQCOqorcJaYymBuNe9MNKNpQWPxBh9qXEEAWHc3RKs4U6qC+Q1omXHpr3q/H8UfncBBZMAEAi34UeD403L7OowBhkEgnf85qLimNhajWyXtzWgd5/ZDTaC4ut0RcQyl7vZe5NrzPVVaaarhyi4PF1Z7PmmcThhla+nYQJg3a4dfqkMRQc18HWAfBwBHzTvDMRBLXe66x+hWnUNU1CMmf4w7tayRsSd1YW0305ENeDY/rFrd/VDxOgWBw2I8xsUpgGDKQ+2wO0DnzWndN8G3FZDeR8lo0sWx4v5pOvw52WSJZNnDT9kk+iKbQWZg4GHNMFpF+006jaRcXWEamIoBtxv4gpVlL7qadckAlLtr5qpGwEfcpnTd0xiHNABbbmOarpNz6gxG9tdVe3CNLp8p1ARYms1v7LaOlQwjdgEX8v4oGYonbL3/YSoYHFmYlrTMBsy49e5amDdQR02wdd/QpMVXJhtOw5qZDR0xcnqrKeUkuf7rR5uPutH5sVAMICNtpnvP7X8yq+U6CkIF1p/w/h5c58WFh3rOrnkmqQL6REnsiQNGgb2CeNwV6BxVblncAr9lzeRnzWk5eiXXOqkJRlCQkHURNihRhBYDMXUbIvBMkH7FEcSwjtMjqLei330w4Q4SqTwumR7vjJlc7xXK8ZiqBB7JtseYV2GpOJDomCOt9Vv4/grGsc4EiBMGDKxqZvFh6Bc8yq1Zj8Q5721HNAkZZG5b/ALCVxbssPHO61+LYWMIxxuQ6Tefft4/CsKtVlnTdTznZ4047HB9KIJI32AOxKVwXCXVATRd2m+9TcbOBNnMJ0O0aK3hjh7h0Nu7kULK7qFbOPhMEfqB1H5umdC/wOD4qWuLTLXCxHUazsVoudTqDZp5/Cfss9+FzufUAgOcXEcgbpPE4z2d7xyRVf40MRw17RmAOXnqPNLYduWeZP0TPD+PkAQ4FvKxBS2Pr5njIIj1JTKOx4jFNY2XGEbSCNEpiaHtAAbRrC0cHR7PcPlonRjqLW5ZJvyhWtDErTo5nuuGta0uc4zzgADck6BdgWhzu3Ib/AGxPQ3lFmt4bJp7Kp+XZbFb+GmlvYcSepF+UELGqUokAGW662TnzW9i7+SPsjUEEAwRuOvclyjwuJc09ncQRsQbQUw7CCnUyvExykSD+eir66GHOC4IOY8mCSCzuBF/P6LOwEteWkahzSDbX8Cfw9T2FaJ7Do8jdp9fmq+LsyYiR8QDvHQ/L1Re40/1Rwunlrkc2m3NbTlj1Hltam7mfQ2Wy5dP/ADuxPJUVCIhCuqDsIgoCQ41Wc1jQ0xmcQe4NJ+ymqaeYDceYRsMryBouImeqtYXgAB5A2vELn/0V8tnjWLDQ1p3dJHMBZzqFJ4GU5TvOiTq0ydXT6qqOqi3TmLcXhagploJyTmgXEgzISNBoAM2H55rRo40tHT81WdXoggnMIH4AudXFVRwa4QZE/gWpWYKlORqPwLJpYcuIA8IWjg3ezeWOuFh+prcTaKYAs6Q0jS6SZg3ONgZmRzlXcYwAsRqDmb3hXjirg2Gw0QNPqU4LXUeDQATlbzkgfurhQpM1M933KTp13OMAzKvx+DFNokkmO4CVjAYnFNnsgAbf7VmAq5p/NkjTwrTqb9dFdw+xjvTutmCZhi55GwuU7VLWCGkExryWfWqlriQYP05FdRqkmSAY2Oh7+fchnpuGPqfyxgXvkmASPHxhYdLFOaTrM9oHWd8wKfZxuq4WyjqB97JWuzMc73S7QmwsFV5CRXUoB/aZZ2sfZWYriPtGDPao3fZ48NCkm4ktNldnbU1s70KNOGmD2tMj4miR3bhJ1MQXNaHSXMcYJ/S4aeBA80VCoaTgdeic/wCM9qXVGWbEjeTrATIm0tiDLGmbgrcp1MzAeYBWVR4U9wuMvfZalCkWsDSZiy68JiLUFAVYQgK6paACS4xhXPY0tBJa4GBqRBafnPgmq1drBLjHz8Es/jIAkMcQTEmADHmoqoyBwmqfhcPBM0+AVCLwO8/YL0GHqBzQ7SRK52IbMZhOkSp+IrWD/wDnH/qaPFx+izOIYQ0n5ZDjAJid9rr2crxmLxs1i+J7UwdI2n0U2SNOylR5IV2DwbHNc50S0WvF+7dMnG03e8zLzg/dScDTcbOj/t91yqpS2AxrWF4jt/CeXP6JTEVTmnWLnnB3T1bg4117jPyUVap9pmIFg1sCwhtgt+EDHSLnqEjWu6B+dy3qPDGisKZE0y5wLTyIJA8JCt4p/DOXt0B7ouwyS7eWnntCuzYnyl+EYMNBcZDWgmY32Hes/i7nVI6m/PvTdPiwdTDAC2LuadS4cxsuw2GzmdOXTqo8VCdTss7UkaZh9Qu4dXAc0nSU5VbfKqsVh2NGl1r1emnZTGGSSPy9kdB8NE9VNKm/KWiA1xaSIuY0vy1UVKO2pWtYYxkWGp9ETWueVdh+HACTZRVxdy1ojny8+aMNBTyseJaH9CTEju1XVmS6Wtytj3ZJg9J26IKZh0kG2xTgxY/T5K0Fmm/a/wBL0eFx1FrQ0OEARcEd5uFiPrNOyAxOirjyqbHpBiWuMNcD3FVvWZwodvwK03Fd4hWUJRFQlkcbpS0HvHncfIpGiM2HduWuB8Db7LbxVDO0jTcd4/Csbhw95v6m/ISFx5r4rBUnDN/teWnuIkKgVIynkZ8iraN8PWbu1zXj5fRKh80+5TeRxucaxmSnbV/yIv8ANYP8u32eZwEu052RY3FGoGC8NaG95Gv0UY33gwfDDfH/AGjl2YSGB7TBMyA4jlJIaB4Aeasx+F9m4hpkDzsL+qbwzWtqmbhsj/ER6x6qHUy6nVfyyj/JwJ+QHioyqKYb2hktmGiT0EwuZVcTe/OQE5hezReY1gT4z9E1w80m0i6qMxznKBroNlcFBh6s1mE/qHrZbmO4iykO0b8hclYL+JSf6dNjORjMR1k7rPxru1Ey7cnmteWeCT+ixlQ4itmLQIs2AJ8SBJKcxNX2TMs336Dkuo0hRYHO99wlvQaXSbcQSSS0EkECdBIgmNzdRVahlTcm/wBEdGgKr4e6BBjq6OyDyBKqp4eBHT5WRiwK0bXe2IGQfDbQT4lTQIaZN1o8W9nlblaBVcA5xH9w7WbvlZvsOaroL8rqjXOEQ2Ab3vpAV2ExAYQRSaXDe8+d1ThaTiYbqbd+6vNCo3VpHgVWYN0zU4jTcZfQk85B+irdi6AgiiZGxiPmZSzqpGwQGsN2/RG0HhxLDnWlH/lv0KfGDpEAhogiRqsIvpGey4eK3aFmNHJo+S6cexQswzGmWiPNQ5G5AV0iVZUFSVCQ02lYT2ezxF9MwPgb/UrbBWVx2ndrhvbyuPmufKbFSgw7Iq1Kf6mPb4i4+RSOEILSN8qvFc+0a7nHr2Z+aX4eP6gB37PnZcrOlStXhOJp+xcKkQ0kwb2MaeJSz8Thg4ObnBFwItmGk35rOrS1xGl4Pgf2CqdC2kbaoAN7p84lgwmUOGZz5cNwJ38AFngNUPa3ZT9HDprNFGARMm3cLJjG8Pa32ZnsOa2SLiQ0A+o9VklejwrA7BgPMAZoJ7z5q5OhWPWxDW2aEo9pa5jyRmcbMIM5b9p20GI6q91VrLtGZ02c7QdWsGvifBKufncS8nMb5tZO0qPFLq+Ic92Zxk/kADYdFZnaAlKTpHL9kUc08u4iDfUcdLBV5TN/BE+TYbqCCDfXQqFrKRgp2hgXvaXAdlu/ONY5pSnQLtAmW0qoGr/VV0PwdNsi2oW3w/iIeIJ7YF+vULDYxzA1+xJHcQfsmKrYirT53H6T9irnJONx4B1APglquBY65bHdb0RYbEh7Q4eI5HkjJXbIkjU4Syd0yVJKrKwcSgJUkqCkBJQlSoSx9V4jDioAHTYzbX8urF0qSGlgabY7Mxzv87LLdwd5qEtgDMSJPXkFr5lLSiw6w+I4QMdNS+aTDIEX67JMMpHeoPBpWnxus0PbmEjLsY1KzhXpHZw8QuV6Udw/DsNHaqye/L8wleJYKkxzRTdmBFzmB3jZT/T6+ihzWTYo04rpYIuflbrB9BKsDIy5yQ0TG5joFdw9v9VkH4h03VHG2gVnNb3npNyFfkTGfVdmPT6KAJIA19ZRvZAstz+HeFi1R1z8I5dSok1VYlbDupuLXCCPSbweuyhgnUga3Onp+XWjxSo01XyJ7UaxpZTQdSygQ4HwI9VrMadkMOXTbnzA+ZVtevnPaBzaTI26p00KZ+I+X2KpqYRg+MDa4Kn1Tqbahb2ZgciDr0BK72Nbk/8A+k/wLDZKpgggsNweoTfGuIljcjD2na9B+6qcZ6m0hh8cwU/ZVA65OY/o5HvSbKhpPLXXB8Q5pvIPlfojp4YNaHu8B90u6g58kfCJ7hP+1vQZqOdReHD3Te2hC22Vg5oI0Kw8NXBYaTh1YQCSHco5H0WlgcIabYJvvyC6cdTV7igKJxQErolCgldKiUshQuKiVmPlcFC6UMlcCoUSsyuvgmVDLpmIsUueB0+vp9k6CizIwk/+Hpcj5/dQOCM2J9Psm8ykORkZmYvDCjDmuOa+UR6+ErHc28/7Xo8fg/aARZw0nQg6g+Qv0SeC4Uc0vEAbSDJ8NkcuOmXGdU4c4Na50NDnACeUTJ5BF/JQbFvgQt3imGNRoAixlZH/AAVQf7H3UXh/Dqp2HdEfZUuwhHNaA4FUjUef7LhwWqNIPiFHzV7GW4EblU3JTOLpuYS1wg2tIOvcqcuUdSt+gxgsS6mXBhuRExpfbqnBSyXdd3L6lJ4SoKZkiTt06rTweALzmfp6lVmjVNDBOqOkg5eZ08Ft02BrYAgfmq6YQOcusmI1XSw7WkloufyB0ROKglDKoOKAqSVBKzBKhS4oSlnISuULMfULpUSgpUBcolYJlTKGV0rMKVwKhQFmHmXZkK6VisDkQeqZUgrBcHKMVisjC4+HfsgBWVxaqS/KbBokdZGvzHgimM17iSXG5Jun+FYDOczhLRtzKXwmDL3QO+V6GmwNAaNAuc4/tVaSw/CGteS64nsj6lPFyFzkJcumJcShJXEoUs4lCuKhMDiVBXEqJQzihXFRKQgqJULpWJ5QVy5DOUSuXLM5dK5csyVEqFyzJhcuXLMlcuXLMIIa+Ha8Q4aaEWI7iuXLMjC4cMEC87nVWOcuXIYJKglcuSwVBXLlihDK5cmBCiVC5DOJQErlyWCulcuWD//Z"/>
          <p:cNvSpPr>
            <a:spLocks noChangeAspect="1" noChangeArrowheads="1"/>
          </p:cNvSpPr>
          <p:nvPr/>
        </p:nvSpPr>
        <p:spPr bwMode="auto">
          <a:xfrm>
            <a:off x="0" y="-105092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https://encrypted-tbn0.gstatic.com/images?q=tbn:ANd9GcTo4PEZBAVimW4EFt_fon94WW8Ic-8zJBFwusf7kqsVgSMstL6_Fo8wT4b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974270"/>
            <a:ext cx="2592288" cy="18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-27384"/>
            <a:ext cx="9144000" cy="980727"/>
          </a:xfrm>
          <a:gradFill rotWithShape="0">
            <a:gsLst>
              <a:gs pos="0">
                <a:srgbClr val="FC0128"/>
              </a:gs>
              <a:gs pos="100000">
                <a:schemeClr val="bg1"/>
              </a:gs>
            </a:gsLst>
            <a:lin ang="2700000" scaled="1"/>
          </a:gradFill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>
            <a:normAutofit fontScale="90000"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r>
              <a:rPr lang="it-IT" sz="3600" b="1" dirty="0" smtClean="0">
                <a:solidFill>
                  <a:schemeClr val="tx1"/>
                </a:solidFill>
              </a:rPr>
              <a:t>LEGIONE </a:t>
            </a:r>
            <a:r>
              <a:rPr lang="it-IT" sz="3600" b="1" dirty="0">
                <a:solidFill>
                  <a:schemeClr val="tx1"/>
                </a:solidFill>
              </a:rPr>
              <a:t>CARABINIERI </a:t>
            </a:r>
            <a:r>
              <a:rPr lang="it-IT" sz="3600" b="1" dirty="0" smtClean="0">
                <a:solidFill>
                  <a:schemeClr val="tx1"/>
                </a:solidFill>
              </a:rPr>
              <a:t>“EMILIA ROMAGNA”</a:t>
            </a:r>
            <a:r>
              <a:rPr lang="it-IT" sz="4000" b="1" dirty="0">
                <a:solidFill>
                  <a:schemeClr val="tx1"/>
                </a:solidFill>
              </a:rPr>
              <a:t/>
            </a:r>
            <a:br>
              <a:rPr lang="it-IT" sz="4000" b="1" dirty="0">
                <a:solidFill>
                  <a:schemeClr val="tx1"/>
                </a:solidFill>
              </a:rPr>
            </a:br>
            <a:r>
              <a:rPr lang="it-IT" sz="2800" b="1" dirty="0" smtClean="0">
                <a:solidFill>
                  <a:schemeClr val="tx1"/>
                </a:solidFill>
              </a:rPr>
              <a:t>Comando Provinciale di Parma</a:t>
            </a:r>
            <a:br>
              <a:rPr lang="it-IT" sz="2800" b="1" dirty="0" smtClean="0">
                <a:solidFill>
                  <a:schemeClr val="tx1"/>
                </a:solidFill>
              </a:rPr>
            </a:b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6512" y="980728"/>
            <a:ext cx="9180512" cy="70852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it-IT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OPERAZIONE CENTAURO</a:t>
            </a:r>
            <a:endParaRPr lang="it-IT" sz="4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6" descr="stemm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04664"/>
            <a:ext cx="1500188" cy="1844675"/>
          </a:xfrm>
          <a:prstGeom prst="rect">
            <a:avLst/>
          </a:prstGeom>
          <a:noFill/>
        </p:spPr>
      </p:pic>
      <p:pic>
        <p:nvPicPr>
          <p:cNvPr id="8" name="Picture 4" descr="https://encrypted-tbn1.gstatic.com/images?q=tbn:ANd9GcR_WorV5Dl5yOD2Egj3px03Gf3r5j1jlTJmY1u_po3s9bobqxiaGmQF-Pu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32" y="4895876"/>
            <a:ext cx="2953612" cy="19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ssihs5YojDQbY6Bkss8sct80niZWSACpQSPk_QlStsebXprPIbXABz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99" y="4974270"/>
            <a:ext cx="2848020" cy="18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100011" y="2348880"/>
            <a:ext cx="8936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002060"/>
                </a:solidFill>
              </a:rPr>
              <a:t>commissione di </a:t>
            </a:r>
            <a:r>
              <a:rPr lang="it-IT" sz="2400" b="1" dirty="0" smtClean="0">
                <a:solidFill>
                  <a:srgbClr val="002060"/>
                </a:solidFill>
              </a:rPr>
              <a:t>22 </a:t>
            </a:r>
            <a:r>
              <a:rPr lang="it-IT" sz="2400" b="1" dirty="0">
                <a:solidFill>
                  <a:srgbClr val="002060"/>
                </a:solidFill>
              </a:rPr>
              <a:t>furti </a:t>
            </a:r>
            <a:r>
              <a:rPr lang="it-IT" sz="2400" b="1" dirty="0" smtClean="0">
                <a:solidFill>
                  <a:srgbClr val="002060"/>
                </a:solidFill>
              </a:rPr>
              <a:t>in </a:t>
            </a:r>
            <a:r>
              <a:rPr lang="it-IT" sz="2400" b="1" dirty="0">
                <a:solidFill>
                  <a:srgbClr val="002060"/>
                </a:solidFill>
              </a:rPr>
              <a:t>danno di rivenditori di moto e bici di alta fascia.</a:t>
            </a: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La merce asportata (1.382.000 €) è stata quasi sempre recuperata e restituita ai proprietari (per un valore di 1.182.000 €). </a:t>
            </a: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I mezzi venivano trasportati in luoghi ritenuti sicuri ove erano smontati ed imballati per essere poi trasportati con meno rischi oltre confine.</a:t>
            </a:r>
          </a:p>
        </p:txBody>
      </p:sp>
    </p:spTree>
    <p:extLst>
      <p:ext uri="{BB962C8B-B14F-4D97-AF65-F5344CB8AC3E}">
        <p14:creationId xmlns:p14="http://schemas.microsoft.com/office/powerpoint/2010/main" val="17458865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13572" y="1772816"/>
            <a:ext cx="7650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 smtClean="0">
                <a:solidFill>
                  <a:srgbClr val="002060"/>
                </a:solidFill>
              </a:rPr>
              <a:t>Furti eseguiti dall’associazione o da soggetti collegati:</a:t>
            </a:r>
          </a:p>
        </p:txBody>
      </p:sp>
      <p:sp>
        <p:nvSpPr>
          <p:cNvPr id="5" name="AutoShape 4" descr="data:image/jpeg;base64,/9j/4AAQSkZJRgABAQAAAQABAAD/2wCEAAkGBhQSEBQUEhQVFBQUFBUUFRcXGBUWFhQUFBUXFBQYFBcXHCYeGhojGRUUHy8gIycpLCwsFR4xNTAqNSYrLCkBCQoKDgwOFw8PFykcHBwpKSkpKSkpKSkpKSkpKSkpKSkpKSkpKSkpKSkpKSksKSksKSwsKSkpKSkpKSkpKSkpKf/AABEIAOYA2wMBIgACEQEDEQH/xAAbAAACAwEBAQAAAAAAAAAAAAACBAEDBQAGB//EADkQAAEDAgQDBQcCBgMBAQAAAAEAAhEDIQQSMUEFUWEicYGRoRMyQrHB0fBS4QYUI2KS8RVygqIW/8QAGAEBAQEBAQAAAAAAAAAAAAAAAQIAAwT/xAAfEQEBAQADAQEBAQEBAAAAAAAAARECITESQVFhEwP/2gAMAwEAAhEDEQA/APoxKiVC5WEyolcuhZhAqQhAVHEK+Rh2JsO9DG4QR0WHh+IPBF56G/zW5KWdAXZRyHkoKkJYWUch5KfZDkPIKIVGIxzRTeWuaSAbSNdPqpZ1LFUXaFk9QAfUKzHUW+xeQG6cgvOU2McQNJ8U07C1A0tZULmmQQDt3FReUipKQc5nK+/W6JoZOmyh+DLZkGeekeG6vwVWiLVKbjfUO08LLl6pU6g2LFBWpAERyQYgNdVIZIaXQ250nqrMThsj8uumv7JnTXtv8MwjDRaS1s3uQOZ3S2Jx+HZIDQ4z8I370mBVcwNLi1oEAaCPDVUmhTbrdX9/xM4m8HxBtR+Usyg+7c6i8FaRoDr5u+6wBi4czKAIcIjU3Xpazmt1IHeY+arjdFhV1Acj/k77oHUB1/yf91XX4xSb8U90pjUSNCrgUfy7f7v83/dA7Ct/v/zd90wUJWwFTgm/qeP/AEVUeGj9dT/IpxCVsZpKFy6Fi5dCmFICzOAWNxqrNQNGwv3nX6Lae4NBLjAC82Kmd7nHmufO5FSGcBQzVWjlc+H4FuuCzeB0x23nnA+ZWmHg6EHxCeHjX0BCkBVYzGNpjtanQDUrPq8bc1zRlaGmOZMFP0MPcUqZaLyOUd2Y5fqvNnCTo4L1PEaAdScCcogGdYggj5Lxb6ztucevJRzVxhn/AI50SCia2o07qcCwuJ7TgACddhdS7iRbY36rjdUYp8UcIDrxsb/NWuxFJ4uzKem/gs/2031VtOq1uUhhLgZu7skzbsxPLdMYGCokVQCIIdBG8g3TFVrnVeyCTMiNbKOHvLqpc7UlzjHO5RUcW6nUzMAJiDIJsdfkne2OP4ZUylzuyAJO5WdWpAjs5p3JIv4AWW7S44x7XNeMhIIvdunmsxlCo67WuI5gW81eT8GqaeDePd7HWAD5m/qgxGCkS58nqSVpM4VWdr2e8pfiHDvZwC+SdgLAdbqPmtrOGGpt3nwW1w8zSb0BHkSFXR/h9pE55B5BO08OGNDRoF14SxNqshCVY5VldUAIQ5UZQrBoBcpARQhSAETQqaeOpuMBwnkbfNMAILM49Xhgbub/AEHqsbRnUr0WN4V7W4N4iD46FY+J4ZUzNGUjQaGO+dFy5S1UuEnsIyzoQHAdCT9k1Vhtdm3aZ01hW/xBSayoyCIDQ2JuMvMdVm18SXvBbPZi/UR9lPlOa3/4mw/Za8bEtPcbj5FZNXt0mndsiOliPqgxNeo+73E/IeCClXhrhzFu9bld8M6FjONF9NjBMNEOP6iLA+UJGLhEKMKzB0sz/RHK1ph+mMlEjd2/QJehhg4y4iNpVvEnn3WgnYAXJ8knVp1Rla5uSdBuR1E2QT2ILRZsHn9lTltCMYeGgrS4RhWua+oYOQGB/cBMlPH+DkS4eYk/2n5Qiw1F8l7ASG2MbeCoovAab7AJnDcQcxkU4BJzEwDYQBHqn5GrjiKdQQ8Q7mNfEKqpgHgf0nyDsHGY1u1J4ms5xki/MAN841QsrvboSp88J7Dcbq0rPBcOuvnC6pVOb+oDJvfUTdLvx5dZ7Z0vvA1WlXx9KuQ2HNdo02I5AHouktsTYWo13UDN3U3fnmtVlYPEtMhY4rFhNOq2W7g89i0qkVn0LtEtdsdO8LTll7axuOCrcgwWOFVsix3HJWuC7SoVFDCMhCUhohU8Qr5KZPOw8fwq8BZnH3DK0byT4aKb4pm4en2XPO9h4q3A8YNOQQXC0CYA7l1ZpDWsaLk6bknQBI4elmcB1uuH1fV49ThuJNdA90mIB37josPinG3vcWtJaAS2NzBiT5JfiNa5juHhokXMd71yAbnl3+SfrWxc3DcyrvaAWGp0jVKuq+KvMFrQ0ZXkwXf3TY/JRe1RZiWOBhzSBvcT48il6mUvcWAtEiATJgACfEyVYwlry11y10OBm5m5T+J4c0szU5jfctnn06qpkib2yw8AjMYE66pjhLwwEm0X8ToEkMK97mtgudNhzUh8nJBacxBnaDBRbrZ/E18e8VZpuLSLTbfXUJvDNPvvJJ5m5PmqMTw8tuLjUIK2OJAERFuiFL3YxrqkE2Fz9lfgeKOp1CaY7JiW/qA+RWdhsHmJOqdswRvupnvTU1jeNOe6QYA0bYx380FbiYe4ENg5Q2BpYk2Hisp9W8jQyFLahBDgSCLiNuqvRIfGKM3Cn+aG4IjWRCaw/wDEpLTnaHP+F0QJ6/slK+YkueZJvPMrfMbXVMUCICHDvAe0nQEE+BCp9k577S5zj5lO0KjQMr2iRa9nBbwZrcxVJmIpnKQSLgjUdCCsKhicpLKgJabEbg6SO5WezLTmouM8h73luErjcU57peADoSBE96bZW8XU8CRVaaTpBvOkAa5hsVsuVHDGsFPsGSfe5z3ckw5duPUc6qhCVYoIVwNBoWFiH+1rW0HyGv1Wxiq2Wm4jWIHebLDpEtBPOy585aqVbRqdp9U6U2mP+7uy0es+CXwbQGF57u8n8KvxlMtpMbu8+0d3aMHlJ8Ug/DES0usD++niuV4/i5f1XUc0sJuXEgAQbAG5J67KaFGo5pa2cpuYFj3q+m6m0CASd5gDwhDV4udBadgovSp2tpcNaBL3tbtFy7yCXxDm5hkmBudyDyVGKc4CTun8Dw5j6QBdFZ4LmXsADYEf3CdUytelOMJqEv3Jv3+HcqsPxB1JwymbT4Xs4eHqmeG1Q1zm1BF8rhuItZK0HMD3EiQTbaBOyaD9R9OvGTs1P08z/aefRZVXDOY45geusp12BBuw/dHjsYSw+0bLx8Q+L/uPqgwnh8dFptoU1Vwzag7OvJYWGYbkjU3TtLFFhGsTZHrGf5k0xBF+YSVGq6qTYx13WjUqtqC4vzQUHZHaAgpzoaspcOES+AI03PclKdPthpuJ8wjxXEpMa8lYzA9nOTlI0RqsE8z0A22ARYcF7hJkWnuCpwlQOd/UdlYLmBd3Rv32TPCyBm5wT4bIGIpVwyrmFsodl74hvqR5KubKXNEdc0eAH7hdVMBVrBa8jtDQGO4m9vJM/wA614h4k7Hcd/NItqFW0W53tHMgHum6RWrwjChoc4XBsD0GvqnijFMNAA0AhC5eiTpyqtCQiUFIPezBsQCOqorcJaYymBuNe9MNKNpQWPxBh9qXEEAWHc3RKs4U6qC+Q1omXHpr3q/H8UfncBBZMAEAi34UeD403L7OowBhkEgnf85qLimNhajWyXtzWgd5/ZDTaC4ut0RcQyl7vZe5NrzPVVaaarhyi4PF1Z7PmmcThhla+nYQJg3a4dfqkMRQc18HWAfBwBHzTvDMRBLXe66x+hWnUNU1CMmf4w7tayRsSd1YW0305ENeDY/rFrd/VDxOgWBw2I8xsUpgGDKQ+2wO0DnzWndN8G3FZDeR8lo0sWx4v5pOvw52WSJZNnDT9kk+iKbQWZg4GHNMFpF+006jaRcXWEamIoBtxv4gpVlL7qadckAlLtr5qpGwEfcpnTd0xiHNABbbmOarpNz6gxG9tdVe3CNLp8p1ARYms1v7LaOlQwjdgEX8v4oGYonbL3/YSoYHFmYlrTMBsy49e5amDdQR02wdd/QpMVXJhtOw5qZDR0xcnqrKeUkuf7rR5uPutH5sVAMICNtpnvP7X8yq+U6CkIF1p/w/h5c58WFh3rOrnkmqQL6REnsiQNGgb2CeNwV6BxVblncAr9lzeRnzWk5eiXXOqkJRlCQkHURNihRhBYDMXUbIvBMkH7FEcSwjtMjqLei330w4Q4SqTwumR7vjJlc7xXK8ZiqBB7JtseYV2GpOJDomCOt9Vv4/grGsc4EiBMGDKxqZvFh6Bc8yq1Zj8Q5721HNAkZZG5b/ALCVxbssPHO61+LYWMIxxuQ6Tefft4/CsKtVlnTdTznZ4047HB9KIJI32AOxKVwXCXVATRd2m+9TcbOBNnMJ0O0aK3hjh7h0Nu7kULK7qFbOPhMEfqB1H5umdC/wOD4qWuLTLXCxHUazsVoudTqDZp5/Cfss9+FzufUAgOcXEcgbpPE4z2d7xyRVf40MRw17RmAOXnqPNLYduWeZP0TPD+PkAQ4FvKxBS2Pr5njIIj1JTKOx4jFNY2XGEbSCNEpiaHtAAbRrC0cHR7PcPlonRjqLW5ZJvyhWtDErTo5nuuGta0uc4zzgADck6BdgWhzu3Ib/AGxPQ3lFmt4bJp7Kp+XZbFb+GmlvYcSepF+UELGqUokAGW662TnzW9i7+SPsjUEEAwRuOvclyjwuJc09ncQRsQbQUw7CCnUyvExykSD+eir66GHOC4IOY8mCSCzuBF/P6LOwEteWkahzSDbX8Cfw9T2FaJ7Do8jdp9fmq+LsyYiR8QDvHQ/L1Re40/1Rwunlrkc2m3NbTlj1Hltam7mfQ2Wy5dP/ADuxPJUVCIhCuqDsIgoCQ41Wc1jQ0xmcQe4NJ+ymqaeYDceYRsMryBouImeqtYXgAB5A2vELn/0V8tnjWLDQ1p3dJHMBZzqFJ4GU5TvOiTq0ydXT6qqOqi3TmLcXhagploJyTmgXEgzISNBoAM2H55rRo40tHT81WdXoggnMIH4AudXFVRwa4QZE/gWpWYKlORqPwLJpYcuIA8IWjg3ezeWOuFh+prcTaKYAs6Q0jS6SZg3ONgZmRzlXcYwAsRqDmb3hXjirg2Gw0QNPqU4LXUeDQATlbzkgfurhQpM1M933KTp13OMAzKvx+DFNokkmO4CVjAYnFNnsgAbf7VmAq5p/NkjTwrTqb9dFdw+xjvTutmCZhi55GwuU7VLWCGkExryWfWqlriQYP05FdRqkmSAY2Oh7+fchnpuGPqfyxgXvkmASPHxhYdLFOaTrM9oHWd8wKfZxuq4WyjqB97JWuzMc73S7QmwsFV5CRXUoB/aZZ2sfZWYriPtGDPao3fZ48NCkm4ktNldnbU1s70KNOGmD2tMj4miR3bhJ1MQXNaHSXMcYJ/S4aeBA80VCoaTgdeic/wCM9qXVGWbEjeTrATIm0tiDLGmbgrcp1MzAeYBWVR4U9wuMvfZalCkWsDSZiy68JiLUFAVYQgK6paACS4xhXPY0tBJa4GBqRBafnPgmq1drBLjHz8Es/jIAkMcQTEmADHmoqoyBwmqfhcPBM0+AVCLwO8/YL0GHqBzQ7SRK52IbMZhOkSp+IrWD/wDnH/qaPFx+izOIYQ0n5ZDjAJid9rr2crxmLxs1i+J7UwdI2n0U2SNOylR5IV2DwbHNc50S0WvF+7dMnG03e8zLzg/dScDTcbOj/t91yqpS2AxrWF4jt/CeXP6JTEVTmnWLnnB3T1bg4117jPyUVap9pmIFg1sCwhtgt+EDHSLnqEjWu6B+dy3qPDGisKZE0y5wLTyIJA8JCt4p/DOXt0B7ouwyS7eWnntCuzYnyl+EYMNBcZDWgmY32Hes/i7nVI6m/PvTdPiwdTDAC2LuadS4cxsuw2GzmdOXTqo8VCdTss7UkaZh9Qu4dXAc0nSU5VbfKqsVh2NGl1r1emnZTGGSSPy9kdB8NE9VNKm/KWiA1xaSIuY0vy1UVKO2pWtYYxkWGp9ETWueVdh+HACTZRVxdy1ojny8+aMNBTyseJaH9CTEju1XVmS6Wtytj3ZJg9J26IKZh0kG2xTgxY/T5K0Fmm/a/wBL0eFx1FrQ0OEARcEd5uFiPrNOyAxOirjyqbHpBiWuMNcD3FVvWZwodvwK03Fd4hWUJRFQlkcbpS0HvHncfIpGiM2HduWuB8Db7LbxVDO0jTcd4/Csbhw95v6m/ISFx5r4rBUnDN/teWnuIkKgVIynkZ8iraN8PWbu1zXj5fRKh80+5TeRxucaxmSnbV/yIv8ANYP8u32eZwEu052RY3FGoGC8NaG95Gv0UY33gwfDDfH/AGjl2YSGB7TBMyA4jlJIaB4Aeasx+F9m4hpkDzsL+qbwzWtqmbhsj/ER6x6qHUy6nVfyyj/JwJ+QHioyqKYb2hktmGiT0EwuZVcTe/OQE5hezReY1gT4z9E1w80m0i6qMxznKBroNlcFBh6s1mE/qHrZbmO4iykO0b8hclYL+JSf6dNjORjMR1k7rPxru1Ey7cnmteWeCT+ixlQ4itmLQIs2AJ8SBJKcxNX2TMs336Dkuo0hRYHO99wlvQaXSbcQSSS0EkECdBIgmNzdRVahlTcm/wBEdGgKr4e6BBjq6OyDyBKqp4eBHT5WRiwK0bXe2IGQfDbQT4lTQIaZN1o8W9nlblaBVcA5xH9w7WbvlZvsOaroL8rqjXOEQ2Ab3vpAV2ExAYQRSaXDe8+d1ThaTiYbqbd+6vNCo3VpHgVWYN0zU4jTcZfQk85B+irdi6AgiiZGxiPmZSzqpGwQGsN2/RG0HhxLDnWlH/lv0KfGDpEAhogiRqsIvpGey4eK3aFmNHJo+S6cexQswzGmWiPNQ5G5AV0iVZUFSVCQ02lYT2ezxF9MwPgb/UrbBWVx2ndrhvbyuPmufKbFSgw7Iq1Kf6mPb4i4+RSOEILSN8qvFc+0a7nHr2Z+aX4eP6gB37PnZcrOlStXhOJp+xcKkQ0kwb2MaeJSz8Thg4ObnBFwItmGk35rOrS1xGl4Pgf2CqdC2kbaoAN7p84lgwmUOGZz5cNwJ38AFngNUPa3ZT9HDprNFGARMm3cLJjG8Pa32ZnsOa2SLiQ0A+o9VklejwrA7BgPMAZoJ7z5q5OhWPWxDW2aEo9pa5jyRmcbMIM5b9p20GI6q91VrLtGZ02c7QdWsGvifBKufncS8nMb5tZO0qPFLq+Ic92Zxk/kADYdFZnaAlKTpHL9kUc08u4iDfUcdLBV5TN/BE+TYbqCCDfXQqFrKRgp2hgXvaXAdlu/ONY5pSnQLtAmW0qoGr/VV0PwdNsi2oW3w/iIeIJ7YF+vULDYxzA1+xJHcQfsmKrYirT53H6T9irnJONx4B1APglquBY65bHdb0RYbEh7Q4eI5HkjJXbIkjU4Syd0yVJKrKwcSgJUkqCkBJQlSoSx9V4jDioAHTYzbX8urF0qSGlgabY7Mxzv87LLdwd5qEtgDMSJPXkFr5lLSiw6w+I4QMdNS+aTDIEX67JMMpHeoPBpWnxus0PbmEjLsY1KzhXpHZw8QuV6Udw/DsNHaqye/L8wleJYKkxzRTdmBFzmB3jZT/T6+ihzWTYo04rpYIuflbrB9BKsDIy5yQ0TG5joFdw9v9VkH4h03VHG2gVnNb3npNyFfkTGfVdmPT6KAJIA19ZRvZAstz+HeFi1R1z8I5dSok1VYlbDupuLXCCPSbweuyhgnUga3Onp+XWjxSo01XyJ7UaxpZTQdSygQ4HwI9VrMadkMOXTbnzA+ZVtevnPaBzaTI26p00KZ+I+X2KpqYRg+MDa4Kn1Tqbahb2ZgciDr0BK72Nbk/8A+k/wLDZKpgggsNweoTfGuIljcjD2na9B+6qcZ6m0hh8cwU/ZVA65OY/o5HvSbKhpPLXXB8Q5pvIPlfojp4YNaHu8B90u6g58kfCJ7hP+1vQZqOdReHD3Te2hC22Vg5oI0Kw8NXBYaTh1YQCSHco5H0WlgcIabYJvvyC6cdTV7igKJxQErolCgldKiUshQuKiVmPlcFC6UMlcCoUSsyuvgmVDLpmIsUueB0+vp9k6CizIwk/+Hpcj5/dQOCM2J9Psm8ykORkZmYvDCjDmuOa+UR6+ErHc28/7Xo8fg/aARZw0nQg6g+Qv0SeC4Uc0vEAbSDJ8NkcuOmXGdU4c4Na50NDnACeUTJ5BF/JQbFvgQt3imGNRoAixlZH/AAVQf7H3UXh/Dqp2HdEfZUuwhHNaA4FUjUef7LhwWqNIPiFHzV7GW4EblU3JTOLpuYS1wg2tIOvcqcuUdSt+gxgsS6mXBhuRExpfbqnBSyXdd3L6lJ4SoKZkiTt06rTweALzmfp6lVmjVNDBOqOkg5eZ08Ft02BrYAgfmq6YQOcusmI1XSw7WkloufyB0ROKglDKoOKAqSVBKzBKhS4oSlnISuULMfULpUSgpUBcolYJlTKGV0rMKVwKhQFmHmXZkK6VisDkQeqZUgrBcHKMVisjC4+HfsgBWVxaqS/KbBokdZGvzHgimM17iSXG5Jun+FYDOczhLRtzKXwmDL3QO+V6GmwNAaNAuc4/tVaSw/CGteS64nsj6lPFyFzkJcumJcShJXEoUs4lCuKhMDiVBXEqJQzihXFRKQgqJULpWJ5QVy5DOUSuXLM5dK5csyVEqFyzJhcuXLMlcuXLMIIa+Ha8Q4aaEWI7iuXLMjC4cMEC87nVWOcuXIYJKglcuSwVBXLlihDK5cmBCiVC5DOJQErlyWCulcuWD//Z"/>
          <p:cNvSpPr>
            <a:spLocks noChangeAspect="1" noChangeArrowheads="1"/>
          </p:cNvSpPr>
          <p:nvPr/>
        </p:nvSpPr>
        <p:spPr bwMode="auto">
          <a:xfrm>
            <a:off x="0" y="-105092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-27384"/>
            <a:ext cx="9144000" cy="980727"/>
          </a:xfrm>
          <a:gradFill rotWithShape="0">
            <a:gsLst>
              <a:gs pos="0">
                <a:srgbClr val="FC0128"/>
              </a:gs>
              <a:gs pos="100000">
                <a:schemeClr val="bg1"/>
              </a:gs>
            </a:gsLst>
            <a:lin ang="2700000" scaled="1"/>
          </a:gradFill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>
            <a:normAutofit fontScale="90000"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r>
              <a:rPr lang="it-IT" sz="3600" b="1" dirty="0" smtClean="0">
                <a:solidFill>
                  <a:schemeClr val="tx1"/>
                </a:solidFill>
              </a:rPr>
              <a:t>LEGIONE </a:t>
            </a:r>
            <a:r>
              <a:rPr lang="it-IT" sz="3600" b="1" dirty="0">
                <a:solidFill>
                  <a:schemeClr val="tx1"/>
                </a:solidFill>
              </a:rPr>
              <a:t>CARABINIERI </a:t>
            </a:r>
            <a:r>
              <a:rPr lang="it-IT" sz="3600" b="1" dirty="0" smtClean="0">
                <a:solidFill>
                  <a:schemeClr val="tx1"/>
                </a:solidFill>
              </a:rPr>
              <a:t>“EMILIA ROMAGNA”</a:t>
            </a:r>
            <a:r>
              <a:rPr lang="it-IT" sz="4000" b="1" dirty="0">
                <a:solidFill>
                  <a:schemeClr val="tx1"/>
                </a:solidFill>
              </a:rPr>
              <a:t/>
            </a:r>
            <a:br>
              <a:rPr lang="it-IT" sz="4000" b="1" dirty="0">
                <a:solidFill>
                  <a:schemeClr val="tx1"/>
                </a:solidFill>
              </a:rPr>
            </a:br>
            <a:r>
              <a:rPr lang="it-IT" sz="2800" b="1" dirty="0" smtClean="0">
                <a:solidFill>
                  <a:schemeClr val="tx1"/>
                </a:solidFill>
              </a:rPr>
              <a:t>Comando Provinciale di Parma</a:t>
            </a:r>
            <a:br>
              <a:rPr lang="it-IT" sz="2800" b="1" dirty="0" smtClean="0">
                <a:solidFill>
                  <a:schemeClr val="tx1"/>
                </a:solidFill>
              </a:rPr>
            </a:b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6512" y="980728"/>
            <a:ext cx="9180512" cy="70852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it-IT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OPERAZIONE CENTAURO</a:t>
            </a:r>
            <a:endParaRPr lang="it-IT" sz="4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6" descr="stem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04664"/>
            <a:ext cx="1500188" cy="1844675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100012" y="2132856"/>
            <a:ext cx="8720460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Ottobre 2012, 34 bici da corsa (80.000 €) in Forlì;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Dicembre, 33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 da corsa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(74.000 €) in Cesena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recuperate da CC Cesena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Gennaio 2013, 4 moto Kawasaki (45.000 €) in Collecchio;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Gennaio, 2 moto Harley e Yamaha (44.500 €) in Reggio Emilia;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Gennaio, 3 moto </a:t>
            </a:r>
            <a:r>
              <a:rPr lang="it-IT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(60.000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Pesaro;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Gennaio, 2 moto Ducati (38.000 €) in Parma;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Febbraio, 4 moto </a:t>
            </a:r>
            <a:r>
              <a:rPr lang="it-IT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(78.000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Forlì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recuperate a MO e RE da CC luogo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Marzo, 177 televisori (300.000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Reggio Emilia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recuperati a BO e MO</a:t>
            </a:r>
            <a:r>
              <a:rPr lang="it-IT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CC luogo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Marzo, 18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 da corsa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(46.000 €) in Fano;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Marzo, 4 moto da cross (11.000 €) in Reggio Emilia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recuperate 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 </a:t>
            </a:r>
            <a:r>
              <a:rPr lang="it-IT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it-IT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CC luogo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Marzo, 10 moto da cross (45.000 €) in Montecchio Emilia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recuperate a MI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Aprile, 3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 Yamaha (70.000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Parma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recuperate a PR da CC. luogo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Aprile, 2 moto Ducati (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65.000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Reggio Emilia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recuperate da </a:t>
            </a:r>
            <a:r>
              <a:rPr lang="it-IT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 luogo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Aprile, 29 bici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corsa (83.000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Albignasego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recuperato a VR su camion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Aprile, 5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 Kawasaki (68.000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Bologna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recuperate da P.S.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Maggio, 12 bici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corsa (43.000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Fano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recuperate da CC Fano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Maggio, 7 moto da cross (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39.000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€) in Reggio Emilia (</a:t>
            </a:r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recuperato da CC Parma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5710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13573" y="1772816"/>
            <a:ext cx="738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indagini hanno 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inoltre consentito di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AutoShape 4" descr="data:image/jpeg;base64,/9j/4AAQSkZJRgABAQAAAQABAAD/2wCEAAkGBhQSEBQUEhQVFBQUFBUUFRcXGBUWFhQUFBUXFBQYFBcXHCYeGhojGRUUHy8gIycpLCwsFR4xNTAqNSYrLCkBCQoKDgwOFw8PFykcHBwpKSkpKSkpKSkpKSkpKSkpKSkpKSkpKSkpKSkpKSksKSksKSwsKSkpKSkpKSkpKSkpKf/AABEIAOYA2wMBIgACEQEDEQH/xAAbAAACAwEBAQAAAAAAAAAAAAACBAEDBQAGB//EADkQAAEDAgQDBQcCBgMBAQAAAAEAAhEDIQQSMUEFUWEicYGRoRMyQrHB0fBS4QYUI2KS8RVygqIW/8QAGAEBAQEBAQAAAAAAAAAAAAAAAQIAAwT/xAAfEQEBAQADAQEBAQEBAAAAAAAAARECITESQVFhEwP/2gAMAwEAAhEDEQA/APoxKiVC5WEyolcuhZhAqQhAVHEK+Rh2JsO9DG4QR0WHh+IPBF56G/zW5KWdAXZRyHkoKkJYWUch5KfZDkPIKIVGIxzRTeWuaSAbSNdPqpZ1LFUXaFk9QAfUKzHUW+xeQG6cgvOU2McQNJ8U07C1A0tZULmmQQDt3FReUipKQc5nK+/W6JoZOmyh+DLZkGeekeG6vwVWiLVKbjfUO08LLl6pU6g2LFBWpAERyQYgNdVIZIaXQ250nqrMThsj8uumv7JnTXtv8MwjDRaS1s3uQOZ3S2Jx+HZIDQ4z8I370mBVcwNLi1oEAaCPDVUmhTbrdX9/xM4m8HxBtR+Usyg+7c6i8FaRoDr5u+6wBi4czKAIcIjU3Xpazmt1IHeY+arjdFhV1Acj/k77oHUB1/yf91XX4xSb8U90pjUSNCrgUfy7f7v83/dA7Ct/v/zd90wUJWwFTgm/qeP/AEVUeGj9dT/IpxCVsZpKFy6Fi5dCmFICzOAWNxqrNQNGwv3nX6Lae4NBLjAC82Kmd7nHmufO5FSGcBQzVWjlc+H4FuuCzeB0x23nnA+ZWmHg6EHxCeHjX0BCkBVYzGNpjtanQDUrPq8bc1zRlaGmOZMFP0MPcUqZaLyOUd2Y5fqvNnCTo4L1PEaAdScCcogGdYggj5Lxb6ztucevJRzVxhn/AI50SCia2o07qcCwuJ7TgACddhdS7iRbY36rjdUYp8UcIDrxsb/NWuxFJ4uzKem/gs/2031VtOq1uUhhLgZu7skzbsxPLdMYGCokVQCIIdBG8g3TFVrnVeyCTMiNbKOHvLqpc7UlzjHO5RUcW6nUzMAJiDIJsdfkne2OP4ZUylzuyAJO5WdWpAjs5p3JIv4AWW7S44x7XNeMhIIvdunmsxlCo67WuI5gW81eT8GqaeDePd7HWAD5m/qgxGCkS58nqSVpM4VWdr2e8pfiHDvZwC+SdgLAdbqPmtrOGGpt3nwW1w8zSb0BHkSFXR/h9pE55B5BO08OGNDRoF14SxNqshCVY5VldUAIQ5UZQrBoBcpARQhSAETQqaeOpuMBwnkbfNMAILM49Xhgbub/AEHqsbRnUr0WN4V7W4N4iD46FY+J4ZUzNGUjQaGO+dFy5S1UuEnsIyzoQHAdCT9k1Vhtdm3aZ01hW/xBSayoyCIDQ2JuMvMdVm18SXvBbPZi/UR9lPlOa3/4mw/Za8bEtPcbj5FZNXt0mndsiOliPqgxNeo+73E/IeCClXhrhzFu9bld8M6FjONF9NjBMNEOP6iLA+UJGLhEKMKzB0sz/RHK1ph+mMlEjd2/QJehhg4y4iNpVvEnn3WgnYAXJ8knVp1Rla5uSdBuR1E2QT2ILRZsHn9lTltCMYeGgrS4RhWua+oYOQGB/cBMlPH+DkS4eYk/2n5Qiw1F8l7ASG2MbeCoovAab7AJnDcQcxkU4BJzEwDYQBHqn5GrjiKdQQ8Q7mNfEKqpgHgf0nyDsHGY1u1J4ms5xki/MAN841QsrvboSp88J7Dcbq0rPBcOuvnC6pVOb+oDJvfUTdLvx5dZ7Z0vvA1WlXx9KuQ2HNdo02I5AHouktsTYWo13UDN3U3fnmtVlYPEtMhY4rFhNOq2W7g89i0qkVn0LtEtdsdO8LTll7axuOCrcgwWOFVsix3HJWuC7SoVFDCMhCUhohU8Qr5KZPOw8fwq8BZnH3DK0byT4aKb4pm4en2XPO9h4q3A8YNOQQXC0CYA7l1ZpDWsaLk6bknQBI4elmcB1uuH1fV49ThuJNdA90mIB37josPinG3vcWtJaAS2NzBiT5JfiNa5juHhokXMd71yAbnl3+SfrWxc3DcyrvaAWGp0jVKuq+KvMFrQ0ZXkwXf3TY/JRe1RZiWOBhzSBvcT48il6mUvcWAtEiATJgACfEyVYwlry11y10OBm5m5T+J4c0szU5jfctnn06qpkib2yw8AjMYE66pjhLwwEm0X8ToEkMK97mtgudNhzUh8nJBacxBnaDBRbrZ/E18e8VZpuLSLTbfXUJvDNPvvJJ5m5PmqMTw8tuLjUIK2OJAERFuiFL3YxrqkE2Fz9lfgeKOp1CaY7JiW/qA+RWdhsHmJOqdswRvupnvTU1jeNOe6QYA0bYx380FbiYe4ENg5Q2BpYk2Hisp9W8jQyFLahBDgSCLiNuqvRIfGKM3Cn+aG4IjWRCaw/wDEpLTnaHP+F0QJ6/slK+YkueZJvPMrfMbXVMUCICHDvAe0nQEE+BCp9k577S5zj5lO0KjQMr2iRa9nBbwZrcxVJmIpnKQSLgjUdCCsKhicpLKgJabEbg6SO5WezLTmouM8h73luErjcU57peADoSBE96bZW8XU8CRVaaTpBvOkAa5hsVsuVHDGsFPsGSfe5z3ckw5duPUc6qhCVYoIVwNBoWFiH+1rW0HyGv1Wxiq2Wm4jWIHebLDpEtBPOy585aqVbRqdp9U6U2mP+7uy0es+CXwbQGF57u8n8KvxlMtpMbu8+0d3aMHlJ8Ug/DES0usD++niuV4/i5f1XUc0sJuXEgAQbAG5J67KaFGo5pa2cpuYFj3q+m6m0CASd5gDwhDV4udBadgovSp2tpcNaBL3tbtFy7yCXxDm5hkmBudyDyVGKc4CTun8Dw5j6QBdFZ4LmXsADYEf3CdUytelOMJqEv3Jv3+HcqsPxB1JwymbT4Xs4eHqmeG1Q1zm1BF8rhuItZK0HMD3EiQTbaBOyaD9R9OvGTs1P08z/aefRZVXDOY45geusp12BBuw/dHjsYSw+0bLx8Q+L/uPqgwnh8dFptoU1Vwzag7OvJYWGYbkjU3TtLFFhGsTZHrGf5k0xBF+YSVGq6qTYx13WjUqtqC4vzQUHZHaAgpzoaspcOES+AI03PclKdPthpuJ8wjxXEpMa8lYzA9nOTlI0RqsE8z0A22ARYcF7hJkWnuCpwlQOd/UdlYLmBd3Rv32TPCyBm5wT4bIGIpVwyrmFsodl74hvqR5KubKXNEdc0eAH7hdVMBVrBa8jtDQGO4m9vJM/wA614h4k7Hcd/NItqFW0W53tHMgHum6RWrwjChoc4XBsD0GvqnijFMNAA0AhC5eiTpyqtCQiUFIPezBsQCOqorcJaYymBuNe9MNKNpQWPxBh9qXEEAWHc3RKs4U6qC+Q1omXHpr3q/H8UfncBBZMAEAi34UeD403L7OowBhkEgnf85qLimNhajWyXtzWgd5/ZDTaC4ut0RcQyl7vZe5NrzPVVaaarhyi4PF1Z7PmmcThhla+nYQJg3a4dfqkMRQc18HWAfBwBHzTvDMRBLXe66x+hWnUNU1CMmf4w7tayRsSd1YW0305ENeDY/rFrd/VDxOgWBw2I8xsUpgGDKQ+2wO0DnzWndN8G3FZDeR8lo0sWx4v5pOvw52WSJZNnDT9kk+iKbQWZg4GHNMFpF+006jaRcXWEamIoBtxv4gpVlL7qadckAlLtr5qpGwEfcpnTd0xiHNABbbmOarpNz6gxG9tdVe3CNLp8p1ARYms1v7LaOlQwjdgEX8v4oGYonbL3/YSoYHFmYlrTMBsy49e5amDdQR02wdd/QpMVXJhtOw5qZDR0xcnqrKeUkuf7rR5uPutH5sVAMICNtpnvP7X8yq+U6CkIF1p/w/h5c58WFh3rOrnkmqQL6REnsiQNGgb2CeNwV6BxVblncAr9lzeRnzWk5eiXXOqkJRlCQkHURNihRhBYDMXUbIvBMkH7FEcSwjtMjqLei330w4Q4SqTwumR7vjJlc7xXK8ZiqBB7JtseYV2GpOJDomCOt9Vv4/grGsc4EiBMGDKxqZvFh6Bc8yq1Zj8Q5721HNAkZZG5b/ALCVxbssPHO61+LYWMIxxuQ6Tefft4/CsKtVlnTdTznZ4047HB9KIJI32AOxKVwXCXVATRd2m+9TcbOBNnMJ0O0aK3hjh7h0Nu7kULK7qFbOPhMEfqB1H5umdC/wOD4qWuLTLXCxHUazsVoudTqDZp5/Cfss9+FzufUAgOcXEcgbpPE4z2d7xyRVf40MRw17RmAOXnqPNLYduWeZP0TPD+PkAQ4FvKxBS2Pr5njIIj1JTKOx4jFNY2XGEbSCNEpiaHtAAbRrC0cHR7PcPlonRjqLW5ZJvyhWtDErTo5nuuGta0uc4zzgADck6BdgWhzu3Ib/AGxPQ3lFmt4bJp7Kp+XZbFb+GmlvYcSepF+UELGqUokAGW662TnzW9i7+SPsjUEEAwRuOvclyjwuJc09ncQRsQbQUw7CCnUyvExykSD+eir66GHOC4IOY8mCSCzuBF/P6LOwEteWkahzSDbX8Cfw9T2FaJ7Do8jdp9fmq+LsyYiR8QDvHQ/L1Re40/1Rwunlrkc2m3NbTlj1Hltam7mfQ2Wy5dP/ADuxPJUVCIhCuqDsIgoCQ41Wc1jQ0xmcQe4NJ+ymqaeYDceYRsMryBouImeqtYXgAB5A2vELn/0V8tnjWLDQ1p3dJHMBZzqFJ4GU5TvOiTq0ydXT6qqOqi3TmLcXhagploJyTmgXEgzISNBoAM2H55rRo40tHT81WdXoggnMIH4AudXFVRwa4QZE/gWpWYKlORqPwLJpYcuIA8IWjg3ezeWOuFh+prcTaKYAs6Q0jS6SZg3ONgZmRzlXcYwAsRqDmb3hXjirg2Gw0QNPqU4LXUeDQATlbzkgfurhQpM1M933KTp13OMAzKvx+DFNokkmO4CVjAYnFNnsgAbf7VmAq5p/NkjTwrTqb9dFdw+xjvTutmCZhi55GwuU7VLWCGkExryWfWqlriQYP05FdRqkmSAY2Oh7+fchnpuGPqfyxgXvkmASPHxhYdLFOaTrM9oHWd8wKfZxuq4WyjqB97JWuzMc73S7QmwsFV5CRXUoB/aZZ2sfZWYriPtGDPao3fZ48NCkm4ktNldnbU1s70KNOGmD2tMj4miR3bhJ1MQXNaHSXMcYJ/S4aeBA80VCoaTgdeic/wCM9qXVGWbEjeTrATIm0tiDLGmbgrcp1MzAeYBWVR4U9wuMvfZalCkWsDSZiy68JiLUFAVYQgK6paACS4xhXPY0tBJa4GBqRBafnPgmq1drBLjHz8Es/jIAkMcQTEmADHmoqoyBwmqfhcPBM0+AVCLwO8/YL0GHqBzQ7SRK52IbMZhOkSp+IrWD/wDnH/qaPFx+izOIYQ0n5ZDjAJid9rr2crxmLxs1i+J7UwdI2n0U2SNOylR5IV2DwbHNc50S0WvF+7dMnG03e8zLzg/dScDTcbOj/t91yqpS2AxrWF4jt/CeXP6JTEVTmnWLnnB3T1bg4117jPyUVap9pmIFg1sCwhtgt+EDHSLnqEjWu6B+dy3qPDGisKZE0y5wLTyIJA8JCt4p/DOXt0B7ouwyS7eWnntCuzYnyl+EYMNBcZDWgmY32Hes/i7nVI6m/PvTdPiwdTDAC2LuadS4cxsuw2GzmdOXTqo8VCdTss7UkaZh9Qu4dXAc0nSU5VbfKqsVh2NGl1r1emnZTGGSSPy9kdB8NE9VNKm/KWiA1xaSIuY0vy1UVKO2pWtYYxkWGp9ETWueVdh+HACTZRVxdy1ojny8+aMNBTyseJaH9CTEju1XVmS6Wtytj3ZJg9J26IKZh0kG2xTgxY/T5K0Fmm/a/wBL0eFx1FrQ0OEARcEd5uFiPrNOyAxOirjyqbHpBiWuMNcD3FVvWZwodvwK03Fd4hWUJRFQlkcbpS0HvHncfIpGiM2HduWuB8Db7LbxVDO0jTcd4/Csbhw95v6m/ISFx5r4rBUnDN/teWnuIkKgVIynkZ8iraN8PWbu1zXj5fRKh80+5TeRxucaxmSnbV/yIv8ANYP8u32eZwEu052RY3FGoGC8NaG95Gv0UY33gwfDDfH/AGjl2YSGB7TBMyA4jlJIaB4Aeasx+F9m4hpkDzsL+qbwzWtqmbhsj/ER6x6qHUy6nVfyyj/JwJ+QHioyqKYb2hktmGiT0EwuZVcTe/OQE5hezReY1gT4z9E1w80m0i6qMxznKBroNlcFBh6s1mE/qHrZbmO4iykO0b8hclYL+JSf6dNjORjMR1k7rPxru1Ey7cnmteWeCT+ixlQ4itmLQIs2AJ8SBJKcxNX2TMs336Dkuo0hRYHO99wlvQaXSbcQSSS0EkECdBIgmNzdRVahlTcm/wBEdGgKr4e6BBjq6OyDyBKqp4eBHT5WRiwK0bXe2IGQfDbQT4lTQIaZN1o8W9nlblaBVcA5xH9w7WbvlZvsOaroL8rqjXOEQ2Ab3vpAV2ExAYQRSaXDe8+d1ThaTiYbqbd+6vNCo3VpHgVWYN0zU4jTcZfQk85B+irdi6AgiiZGxiPmZSzqpGwQGsN2/RG0HhxLDnWlH/lv0KfGDpEAhogiRqsIvpGey4eK3aFmNHJo+S6cexQswzGmWiPNQ5G5AV0iVZUFSVCQ02lYT2ezxF9MwPgb/UrbBWVx2ndrhvbyuPmufKbFSgw7Iq1Kf6mPb4i4+RSOEILSN8qvFc+0a7nHr2Z+aX4eP6gB37PnZcrOlStXhOJp+xcKkQ0kwb2MaeJSz8Thg4ObnBFwItmGk35rOrS1xGl4Pgf2CqdC2kbaoAN7p84lgwmUOGZz5cNwJ38AFngNUPa3ZT9HDprNFGARMm3cLJjG8Pa32ZnsOa2SLiQ0A+o9VklejwrA7BgPMAZoJ7z5q5OhWPWxDW2aEo9pa5jyRmcbMIM5b9p20GI6q91VrLtGZ02c7QdWsGvifBKufncS8nMb5tZO0qPFLq+Ic92Zxk/kADYdFZnaAlKTpHL9kUc08u4iDfUcdLBV5TN/BE+TYbqCCDfXQqFrKRgp2hgXvaXAdlu/ONY5pSnQLtAmW0qoGr/VV0PwdNsi2oW3w/iIeIJ7YF+vULDYxzA1+xJHcQfsmKrYirT53H6T9irnJONx4B1APglquBY65bHdb0RYbEh7Q4eI5HkjJXbIkjU4Syd0yVJKrKwcSgJUkqCkBJQlSoSx9V4jDioAHTYzbX8urF0qSGlgabY7Mxzv87LLdwd5qEtgDMSJPXkFr5lLSiw6w+I4QMdNS+aTDIEX67JMMpHeoPBpWnxus0PbmEjLsY1KzhXpHZw8QuV6Udw/DsNHaqye/L8wleJYKkxzRTdmBFzmB3jZT/T6+ihzWTYo04rpYIuflbrB9BKsDIy5yQ0TG5joFdw9v9VkH4h03VHG2gVnNb3npNyFfkTGfVdmPT6KAJIA19ZRvZAstz+HeFi1R1z8I5dSok1VYlbDupuLXCCPSbweuyhgnUga3Onp+XWjxSo01XyJ7UaxpZTQdSygQ4HwI9VrMadkMOXTbnzA+ZVtevnPaBzaTI26p00KZ+I+X2KpqYRg+MDa4Kn1Tqbahb2ZgciDr0BK72Nbk/8A+k/wLDZKpgggsNweoTfGuIljcjD2na9B+6qcZ6m0hh8cwU/ZVA65OY/o5HvSbKhpPLXXB8Q5pvIPlfojp4YNaHu8B90u6g58kfCJ7hP+1vQZqOdReHD3Te2hC22Vg5oI0Kw8NXBYaTh1YQCSHco5H0WlgcIabYJvvyC6cdTV7igKJxQErolCgldKiUshQuKiVmPlcFC6UMlcCoUSsyuvgmVDLpmIsUueB0+vp9k6CizIwk/+Hpcj5/dQOCM2J9Psm8ykORkZmYvDCjDmuOa+UR6+ErHc28/7Xo8fg/aARZw0nQg6g+Qv0SeC4Uc0vEAbSDJ8NkcuOmXGdU4c4Na50NDnACeUTJ5BF/JQbFvgQt3imGNRoAixlZH/AAVQf7H3UXh/Dqp2HdEfZUuwhHNaA4FUjUef7LhwWqNIPiFHzV7GW4EblU3JTOLpuYS1wg2tIOvcqcuUdSt+gxgsS6mXBhuRExpfbqnBSyXdd3L6lJ4SoKZkiTt06rTweALzmfp6lVmjVNDBOqOkg5eZ08Ft02BrYAgfmq6YQOcusmI1XSw7WkloufyB0ROKglDKoOKAqSVBKzBKhS4oSlnISuULMfULpUSgpUBcolYJlTKGV0rMKVwKhQFmHmXZkK6VisDkQeqZUgrBcHKMVisjC4+HfsgBWVxaqS/KbBokdZGvzHgimM17iSXG5Jun+FYDOczhLRtzKXwmDL3QO+V6GmwNAaNAuc4/tVaSw/CGteS64nsj6lPFyFzkJcumJcShJXEoUs4lCuKhMDiVBXEqJQzihXFRKQgqJULpWJ5QVy5DOUSuXLM5dK5csyVEqFyzJhcuXLMlcuXLMIIa+Ha8Q4aaEWI7iuXLMjC4cMEC87nVWOcuXIYJKglcuSwVBXLlihDK5cmBCiVC5DOJQErlyWCulcuWD//Z"/>
          <p:cNvSpPr>
            <a:spLocks noChangeAspect="1" noChangeArrowheads="1"/>
          </p:cNvSpPr>
          <p:nvPr/>
        </p:nvSpPr>
        <p:spPr bwMode="auto">
          <a:xfrm>
            <a:off x="0" y="-105092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-27384"/>
            <a:ext cx="9144000" cy="980727"/>
          </a:xfrm>
          <a:gradFill rotWithShape="0">
            <a:gsLst>
              <a:gs pos="0">
                <a:srgbClr val="FC0128"/>
              </a:gs>
              <a:gs pos="100000">
                <a:schemeClr val="bg1"/>
              </a:gs>
            </a:gsLst>
            <a:lin ang="2700000" scaled="1"/>
          </a:gradFill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>
            <a:normAutofit fontScale="90000"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r>
              <a:rPr lang="it-IT" sz="3600" b="1" dirty="0" smtClean="0">
                <a:solidFill>
                  <a:schemeClr val="tx1"/>
                </a:solidFill>
              </a:rPr>
              <a:t>LEGIONE </a:t>
            </a:r>
            <a:r>
              <a:rPr lang="it-IT" sz="3600" b="1" dirty="0">
                <a:solidFill>
                  <a:schemeClr val="tx1"/>
                </a:solidFill>
              </a:rPr>
              <a:t>CARABINIERI </a:t>
            </a:r>
            <a:r>
              <a:rPr lang="it-IT" sz="3600" b="1" dirty="0" smtClean="0">
                <a:solidFill>
                  <a:schemeClr val="tx1"/>
                </a:solidFill>
              </a:rPr>
              <a:t>“EMILIA ROMAGNA”</a:t>
            </a:r>
            <a:r>
              <a:rPr lang="it-IT" sz="4000" b="1" dirty="0">
                <a:solidFill>
                  <a:schemeClr val="tx1"/>
                </a:solidFill>
              </a:rPr>
              <a:t/>
            </a:r>
            <a:br>
              <a:rPr lang="it-IT" sz="4000" b="1" dirty="0">
                <a:solidFill>
                  <a:schemeClr val="tx1"/>
                </a:solidFill>
              </a:rPr>
            </a:br>
            <a:r>
              <a:rPr lang="it-IT" sz="2800" b="1" dirty="0" smtClean="0">
                <a:solidFill>
                  <a:schemeClr val="tx1"/>
                </a:solidFill>
              </a:rPr>
              <a:t>Comando Provinciale di Parma</a:t>
            </a:r>
            <a:br>
              <a:rPr lang="it-IT" sz="2800" b="1" dirty="0" smtClean="0">
                <a:solidFill>
                  <a:schemeClr val="tx1"/>
                </a:solidFill>
              </a:rPr>
            </a:b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6512" y="980728"/>
            <a:ext cx="9180512" cy="70852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it-IT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OPERAZIONE CENTAURO</a:t>
            </a:r>
            <a:endParaRPr lang="it-IT" sz="4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6" descr="stem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04664"/>
            <a:ext cx="1500188" cy="1844675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215900" y="2386881"/>
            <a:ext cx="8604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Denunciare ulteriori 17 persone per furto in concorso ed assistenza agli associati.</a:t>
            </a:r>
          </a:p>
          <a:p>
            <a:pPr algn="just"/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Recuperare </a:t>
            </a:r>
            <a:r>
              <a:rPr lang="it-IT" sz="2400" b="1" dirty="0">
                <a:solidFill>
                  <a:srgbClr val="002060"/>
                </a:solidFill>
              </a:rPr>
              <a:t>1 </a:t>
            </a:r>
            <a:r>
              <a:rPr lang="it-IT" sz="2400" b="1" dirty="0" smtClean="0">
                <a:solidFill>
                  <a:srgbClr val="002060"/>
                </a:solidFill>
              </a:rPr>
              <a:t>auto e </a:t>
            </a:r>
            <a:r>
              <a:rPr lang="it-IT" sz="2400" b="1" dirty="0">
                <a:solidFill>
                  <a:srgbClr val="002060"/>
                </a:solidFill>
              </a:rPr>
              <a:t>14 </a:t>
            </a:r>
            <a:r>
              <a:rPr lang="it-IT" sz="2400" b="1" dirty="0" smtClean="0">
                <a:solidFill>
                  <a:srgbClr val="002060"/>
                </a:solidFill>
              </a:rPr>
              <a:t>furgoni oggetto di furto, generalmente utilizzati per nascondere e trasportare la merce rubata.</a:t>
            </a:r>
          </a:p>
          <a:p>
            <a:pPr algn="just"/>
            <a:endParaRPr lang="it-IT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Individuare a Milano il polo logistico ove venivano smontate ed imballate le moto e bici rubate per il successivo trasporto in Ucraina.</a:t>
            </a:r>
          </a:p>
          <a:p>
            <a:pPr algn="just"/>
            <a:endParaRPr lang="it-IT" sz="2400" b="1" dirty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Bloccare una banda altamente specializzata (impiegato circa 1 minuto e 20 secondi per il furto di 3 R1)</a:t>
            </a:r>
          </a:p>
        </p:txBody>
      </p:sp>
    </p:spTree>
    <p:extLst>
      <p:ext uri="{BB962C8B-B14F-4D97-AF65-F5344CB8AC3E}">
        <p14:creationId xmlns:p14="http://schemas.microsoft.com/office/powerpoint/2010/main" val="3077403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xQUFRUWGBUXGBgYGBgcGRgXFxcYFxcXGhsXHCYgGB0kGRcXHy8gIycpLCwsFR4xNTAqNSYrLCkBCQoKDgwOFw8PGiwkHCQsLCkqKSwsLCkpLCwsLCwpLCksLCkpLCwpLCwsLCkpLCwsLCksKSwsLCwpKSwsLCwsLP/AABEIALcBEwMBIgACEQEDEQH/xAAcAAABBQEBAQAAAAAAAAAAAAACAAEDBAUGBwj/xAA7EAABAwIEAwYEBAYCAgMAAAABAAIRAyEEEjFBBVFhBhMicYHwMpGhsQfB0eEUI0JScvEWYhWCFyXC/8QAGgEAAwEBAQEAAAAAAAAAAAAAAAEDBAIFBv/EACoRAAICAQQBAgUFAQAAAAAAAAABAhEDBBIhMUFRcRMUImGhQmKB0fAj/9oADAMBAAIRAxEAPwDmWO5p5BTApsq+nPDEW+qZEApMo3TERRZLIid0/dCXdExCCJC3RG1qBDAKQBAT6Ig9ABQEznbIc6XUpgEAnTNhSBAAgxuik+9Ug4BINTEDnA0T5yUZAhARCACa0eqc0igyGdI8kYmLGUACBCf3qn7wHVFEoGBJKcWTimhDfZ0QARdzT2QGB+iFxnS3RAEj6Y1lAGH907WkC9kRr+nnr+yBjhh8wmLkGYnUeqQE6X80xDt9lMQR1UjWjeU9wkNAZ9inyyJ+6RIhAW8vf6IGE2h1+ySAvSTAqEwUXeewgM7pwzkojJGwnyochT+cpiHHT36p3Hmln6CPeycP9nRMCNx5JF6Ko+fdkOSExDhOWb6IQYspAydbIAZrU4aivtooi30QBJKKCVFm3Wk/hFdlPvX0ajWWGZzS0X0uUrSHVlPLH76pDkPqpm0C6SJIESYMCdJKZzIsRdMVAgc/2TimZ19PNalPsxi3BsYeqQ8S0ltjvP8A19YXoHB+wmGoZC5hrVBBJefDPRlhAPOVDLqYY1zz7FseCU3webu4XWFRtE0agqOMBrmkTO4B266LTxnYLFMynK18vDP5bpgkhrSZAgSRfbeF7PnGlv3URwwBJtttuLg/P7Lz3r5cUjWtJHyzwKtQexxY8Q5pIINnAjUKFpB0M/Re/wCL4VSrNirTp1Lg+Jo26rE7T9ksM/DvLcOM7RLe5a1ryR/TYXB3EH5wrw18W0miUtI1bTPHY5os82Xd8E/DJx8WKMCxDGOE6XzOi3pO99Fm8f7EV21n9xQcaWrYcHGMsk65tQTHUDcLUtTjctqf9EXgmldHL92OZUVRnL36IzRO+vyI9EUR++vzWkgQMPNGY2R2OonruhiNpQAu6m6cgefkhFTl+ycjndAxg86Aym9Y+ycyU4pIAjF7RfojA9URhFE/ZIYso5pIQOv1CSYFGeadrQOiAJxqonRLMfqmLvVJhHvRWaHD89KrVD6bRSyy0nxOzGPCIvGqd0KrKpaNioy7mJKmo4dziA1pJJgRqTrCenTJMASb6CdLlMVANCIDqnAFomdTpGsj0hdP2U7N08b3rqtUsyuAhjRYukyZEATsOS5nNQVy6OowcnSOZaEmtleg4H8O2DEONSpmoNIyxZ1SQDBiwAmDFzGy6TGdhMM9re5pspuY5jpgkODXAua4E3kSLrPLWY4tIstLNqzx4NtM3+8/T16oCDyX0EeD0iGjuqcNMthoGU82wPCeoWLV7AYV1V1R3eHM4uc0uMFxvc6899ypR18H2jt6SXhnk/COHmqJpMqVK4rUstOBkcyZcXnVokROl16+zCVK7atLG0w5hAc0tkiPMAEVGkaCdiCZWhwzhNGhIpMDAYJib+pkx081bq1ALrFm1G+Vr+PU1YsOxUzlewmCazCvY6i9kvqNd3jYdUbJDXFpEgFtgD1V2l2OwjKoqNpNsAIN2gg/EAf6vfNaHexMDW/qquNrGQ0Oi9zE7aKTyycm0+yqxxpKujVqAfJVmuuQDCxKuLqS5oYQABJIMkG1uSPhrHkBxkA7E3gHlyUjs2DRMyfmPz+aq43jbaTbgnLcjcgmAR7squI4y+kw5mEmRA2gkch1UQxDaxOanGgzGAQTeANYke4XSQG9gsU2o3M2R0+qsussTCY453Umyco1sAD95laNGsSYJvFx13SaALE6HyCmayd/3VZuLkkToJ012hS0sWLTA1+Q38kuQOJ7c9i6taq2rhmNdIio2Q0l0/GJMEkG/wDjvK4HEcKrMe6m+m7OwS5sSWiAZOWREEGV7y94iZEc9lRZw6m2o6rTa0PqQHOA+ICdfz5wOS9DDrZQjtkr9DJk0qk7R4lgRTc+Kji1sOMtANwDlmSJE8lVpjMQIJJiGxe/TVevYnsThm0O58bWlwe54DJJHMlvhb0AGim7P9lqGGFmipUBnvXAFwN4y65BB2Wp66FNqyC0krSPKsBwN9Zzm5mU8rS7+YS2dLCxveb7LPp0oXqPbLtTh+5rUw4PqMbMNMljpLQ4m4EXmeS8vpOBEwQNNLTExK0Ycksi3SVEcuNQdIPvBcISD0PQJOfFoj39EA6K5IRG2/1TiT7v804Ea/JEXWtYIAAsbvHv1TJ8nQpIGU8vr5pssmAUQdCex92Uhgae/wA1JhKpa4GBEgltoMaSDIPqEAafNG3Wxn3zTEaVPGU6j3k0Wtc+HNyuIDXibAEGA4kcgI+XXdluHV8P/EOOHLqbmAltOo0uMyC3+m4a4kwToI1lcEGTbSAY5Wv67+7rosJiOI1KL6lOrWqMLcri0XDWN0BidzJbe19lnyxbVLr7mjFJXb/Bo8W4tgX1sLQptNKiWk1HBgHgc2Q1znDNJLbkE7+Y3uLsoYR9KnQoUKnf+Ahzy13wnK7O6dbgaGfmvMmcFfUY57WPe1glxAJDQDBLuV/1UWHpEOBaypUyupy1odDhmiDE7kATPxqcsP7uEdxy/Y9d4M4NqMo06NTuWjN3gc11M6/CQS50uJueR9erw53tCyuGvOQd4Ax5aPA3Rk3yyQJjTRXaLgImJXkzds3x6Lznb7KM6TPzSdIGyrkiRzKmdBfxQaPFDfP9EFTFtIsZ/L5rOxFNz6kHQaWvff3zU2QAgR6A/dAEjMXctmYj4RGtp67JmYGXkgidep5H3yQhgnMBzm9zyVKtUfmBaIzW1Nr/AKEpgXsbhahAFjcT0GpVaviix0ZRHOfNA3i7mPeXjwyGj10urNd7Y8IzAy6DBkD9DCdAYfGcYx9HxZXEEeX+OttLHRaPDGZ2DMQ1pPwgHL1BcdT+ip4agaodlY2czc2abga2G/UDotGnQdTGbM4hti0gx5x7sugM2nw19PEh2fvGFpIdIEGSN+kLdoVWiS4wdJO/S2u6x+JYjJTgNAc24GoBDhYHW8gq1TDqlP8AmAaSZ0BN5G/zRQF2rXpmXNvPI+U/4kSswlrKppvLoyy2+omcvUqHCtOfwmGRcBusnWfeq0+K4c1aUM+IQWneRB+sFMCnX45SyFrpgEDKQZvpI2F1dwHFASGgQy7RGsj/AH9FydTgr6b8zw4h5JbrrAytJ+dtFodmXkVnWzCSSeR+/wDd806VAdWXh7S1wIEEH1shw2GDZ8Zc0zcm40gC19766IK4tmb/AO3ko6mEzAS4DeOg00K4AsYXh9GiwMZTYxukBogzrPOd51UDuz1AUm0W02NY14qNZFg4OzTE+Y9VPSaQACSctxex8/eyzanadtOv3NWnUaT8D8ssqCYEOZMGT8LoN9wmnLwxUi9j+H0aocKlGm7aXNbJnW+o1XKcQ4HgcK53f0PBUPgd4y1vh+DwmQ7wudO89F1uP4gKbC45QAL5jEXF7+f0XH9tOMd6zD0WPa11Wow5ybMbBgkHWQSR/j5LRp9zdW69yWSMauuTzjEVgajwxpawOMAmYEmJsJMboddD7/JaHGuENoVsjXtqAgODxYkO5iTBkHdZzui9yLTVo8uSp0w8nv8A0UlHDuZ+v5BJMRTaOiJrU+YC30TE+x+akMQfHuylotY4nO4tsSCG5rjQESI802GoF7msaJLiALxcmBc6esKOpRMxPMRPLqNfNAGz2Xp4d7icRVyBpaQGiS52oDiZAaC0WgkzqqVLjrnZ2uqupU6rs7hTbYE2sAWwPIx0VRnhmJBNjGvkUwoNGxiHNMZeXItMC4M6+S4ce2dqXg77sd2nzUgwF7iwkOzgmWFxgEzfw6lamAo1qFei3D/zcI7PkZnANMk5nl4jxhsnKb7Te65T8PsOx9ZoMAUxneNngQG2mD4iCdrdV64BTdlcAyWZiPCCWkiHQdjsV5mdqEml5N2L6o2G3DhwuPYT9y0HUT1KJjzOvpzPNVa3DyXTtbfkViNJdJN7dLKoaEzb1Gqnc3KDJKz6uKcxpABdpB5ydOW/2QBJ37aYE30EaffVU28UzVQ0DmZOpmwhXa+GlkW8zsoMPwgNdIMyPitp/b80APX4gyL7Eanrf7qri8cc2UNAYAZcPlrtvbop6nA2+Itg3BAi4P6bqy3DZqeV4Fxp1/RAGDieF1arHMpuJaS0zNwP6hvfSFNgw5tHNJa0eICxcQAQ8E3mTF1ttoBsNDgCdhad7eiDHYNr4ubagaEHX6fmnYAU8YcjTksQPFuAVd/h7SLg7mZnn1UJIY05jDQJJUWE4hTqNimXDYZhqR9+vmgB6mBaDLRIMhwvczYxz1v5KShUaXFmUeEAkn5WPz+SnYBraDcwhGLZcgg9QmBFhsOGtkDr5qPHh3hjQkh0f2kH7H7oX40OJAcHZYsYHxTaJ5c0eExzXHKJBIm4t8+iYFTFUO8p5CTEtgiBB2KwMPgX4QurEZjmNhoJ0na9l1mGwZDn3sTIg9bW25KB/izNLc3iEaee/IjddWByP/Iqtapkc5zAHX5XHMe7q23iHiDM2ZsHefQ+q3q3D2Q2GgFrmkEzvss3B9kWU6z6zyaznOLw24bTBkaA+K535WRYHQcOxE0xmgDSfYVSvh3VahBdUotpnwOp1GgVARcOYQbC8bXnWwsYVxIvTi2hP7psQXaCnmPMOaB5XOqSA4ntpw3EvYab3ZaAqDJUDgHvn4Q4A85sNYBtC4ji2Db3lMnM9zAJJcTNh1mwAFvyXqOI7QUKngD2OcBmNIFlQPkZssHymdiF51xjjIrCkRSY1zIEy/M6nAIa+YOs78162mbqnEw51XNmbjHNc7MGwAGiJnQb/v0Q94dB+6jeI+vry8rIXHqtpiJM7fYSTCoeZSSOqRC13T2ZRMZ5pg2L/vsiBkgWG1zA9Ty6qYEuGa3MMzSWz4oIFhc3daYB62UvFK1Iv/kNe1kaPcCc28QNNNZKqEwSJFjtcEi1jpGuqZxvrJ6Dc+nP9kVzY74odri4gCTNhGsnQDmuiH4eYt1Fzw1jYGYU3Ed6SNh4SRa+UkTKxOG499F7i1lGoCIIezM3XNIBFtNVo0O1lQuqVatSpmJljGMytvFnODgY00J/WWRzfESmNQ/UZWBxz2Pp903u6rZaXES5z6gLTmnYRAbFiecleqdnHvpipSrvpEsLQalNx8TnAkywiabtLGxkEbgeQ944nN8J2LZBnTn11VjA8crUg/KRLtJnKXTGYgWzQOgus+bC5IrjypM9uq8UpAwCcwgX6qrh+O1C9w1aCRP5rN7LtGJw5fUYcuYgl1nEg6iHG2m+srnuN9rqWHxD6WGa97obSBMta10FpaXu/tOWXT6mFgUOWqNm7izu8DiqxnMYGsi+kCADpME+qnGODmuABdBLTHhIIv6fssfguGbhaPe1cUX52hznESywGYtm+WcxBtYjkgwDqdZ4rfxmam6HikymAJqNABe6SZi8Wi65cTqzTqYh7qbiCAWza35GNPqjpurupAggC8iLkcwBooaNJlN3xDxF0TlObk0QZt5KlxritVkQwtFxoTOt5iANFykMv1eIOYxg0cRoRrvvpp8lK/ibKbM7nBziZAHlp85WTj8W5zQHucZmMjf+pBmdtfRc7wXAvqCr3maA8hoDSD1IkxbS06apqPqI64cUzBlRjZlwEWMEiYzcrGdEPEePmk6KbhIJkQOn7qlwThv8pzHVD8dtBtt81k8U7OGialQVi+AXAES+ZMiwiIHvVOlYHY1HjE0pbYu/pPOwNtCs6phf4emSXQTIaNILtTbqVmUMQ9tAPILdAS4bHSN4M9F0uGwRdSaTlLg2NLAwBceg+qXsMfC8bpNApku/tJI0/wBlX/4RgaYvMfT7LnsRgjJc8gOAkNJF4idPI/NXqvaOlTOTK950JaJixJJ+RRV9CNQ0g1vhbI3G/Keqr8QoOFMlrQCLmD1vrpZFg+JsqSGGCIJG4B0KevxllKc72gaCNZAk2H2RTQyLDVjAAJ5TB2mZ5XWf2k4wzCHvHkg2hjWy6ptlbJGhJPsTJj8Y6oJouaHNc1zZj+YwQXs3ym8SdCOV1zlb8QKVSpSb3DqtOHPe57SBSDdzIiQY0PJVjBvmjiUqOjPaXD/EKggifF4Q45c8AuiTlINud7of/KHEU6n8L4XyGF7mkZSLzceMASLTc6Llu1HaGizDxh6fduqkl7HsM2+F8OuNCRGsaKDh3amicM8V6dUYgGo85c9Mlwu1pc3QQBbS+issHCaTJ/F5pncYfGuzNzOZJ1aXAOGggAa3kzY9LQj4ziWin8Za55DWOEQ2ofgvFgSADNr31XkruJGvUa6pUNEPBZncZc0S3NBPiHxNki5vquwf2WoPaw1OI5hILS4MbOUmBd0EDy2CcsEcbW5/gFkck6RiYXtO2o9wx2BbUfBGcAh0uNyAb7Egt0i3TP49wCq176raTmUKhGUueD8QDoOY55kHUA2RdqcB3OVvetrUyAKZpvkAsAa4ESS05QPV2tlJjuIN/gmsp160FrG5HCZMmZcYAGUfCNDFzMrbBU04dP3/AMjLJ2mpeDCxWGe2HGm5jXXaYJad/C46gAjcqvJidef+/e6tuxNQtazvH5WB2UZnEAEQbTuLbKq9l+vv3utSvyZnXgcHrCSAN/7fdJMRXB/eEYcP9qEO5Igwk3/dSGGfeyYH3+idpj99U+ZMBCZmbzuUTq5JM3PomNPqma+NUxWP3fO3RT0KjW6228+nVQhk6fv+y6rgHA8NTAqYvM4m7aTeWxebfK3VTy5I41cimOMpukVOGdq3Mo1KT4qMc0sFOoX/AAEHNES2dOR6quMLSayTluNtfKDp6r0fg/abAUzlZSbR65Gj5kXXVsrte2QQ5p8iCFg+bjG6j2bfgSa5Z4NUxo7vumvrBhg5A4ASNBbbeNL6IqGMqtoGjTrvps8XhDWk+I5jDtRcnWNV6Z2u7B0alJ9WixtOq0F0NENeAJILdAYmCPWV5WZi9wteJ48ytIzZN+J8s1cHxOs/u2DuqgoFpbmpvkZSIdOfW15/uK0f+S4p1YHEMaaDc7g1niLnQQxp0lt9LaCTseYLouDB1sbjyg/orVHjFS8EO6kCRf3rKb00H4EtRJHTcQ7YB1B7W0ageWubSIYW92TTgGLgAOJ025WXPf8AJcae5LmNHdwH5HS6oGiA0ki0mJPQclfPGKUCQQSbtiT9bb6rRwXBamJYH0abi07wAPmTB9FJ6fHFc8FfjSl0a3BuP0q1ZkOqZiSxtMgNaCGZ3EiJMCbgxZXOJ8XoCs6nVeG92A4ky0FhuYP9s+FxGki91m0Pw/xAIdlaHDQteGuG2rYIsdis/ifZirRJc5jwHTmOZxacwh2ZwcZkazrZQWHHKVRkivxZJW0dHjuMUKxYGtpvDg5xJqtyNyRDiJg3IAEX9E/aDtVQwdFxe4khwkyRqYgAXlcV/wCKpgtc1jKT2ZSCyxDmwc1yTOiip8Ca5zy5xqZiHOLzMmNRtpIXXynPYvmPsV+134gisabcNmtmIc1xIOZpHiBNibeV1lYbioNM1Kzj3jXQGESSLSZbqJnQ6A3uuhbw1jTDWsGo2UNXDMDnXaRJB6G8joqx0yXknLO/Qs4jta4U6bsG0FzDkqtbo9mUQfF8JDh9TrCz+LNr42rSxLnd05rRTLAdcuY5jEC4IHSPRDiOJhsdzE7nLbTQT97Klw6sGVmuqNcWeIuAcRmkG0gzBMTuqrTxSs5edvg6bGcS70VWM7ssqd28MJDixzIBc3ZswZgfJQFgDCXGzQTGpGgsCsvjnGzWLD3NOjlDmkMtN9HRqYtKo4arcSTA0iD5A5jAHz0VIRpdUTnO2Sve0NbDnS6cw0ywSG73kEnQa7oRcRA11vJ0EEaETfTUoA4RcX/3Nt9vkhcwiCLTpNvWfMKtErGqMBIJ2Mgm/X9VHicMwyDmc0TEOc0Gdy2SAfd1PTpuqOAEucba8h16D6IJA1939/NLamG5onDKIwzA1jhW7x2YT4cmUQbzJJHP9pcRiaZYwMDmuygVAYLS4XzAnSeQtZUjW2TBk+/cIUaG5WTFw6IYPootLXCMW0+a6OQu76fZJDnPOfmkgCkB8k4qclG1t7qQH370UhhwSin1QB10feBMQ4J8lIXBVzUXQ8H7BYvEtDwG02G4dUMSOYABd9FzLIoK2zqMHLhFDhDGuqtGzZdHlpPrC18XVWtg/wALq1J3eDEUnQHS0B0mxsCeqxMWIN15WoyrJLhno4MbhHkoVqq3+xHal1Gs2k4/y6hAg/0uOhHJc7XVai0942Ncwj5qCNB9COrAtg7gj0NlnYDslg6YAbh6fm4Zj83yuMxnbqWk0XXpvDTyNp9d0df8SKtNoPdsd8wuIylyosJRXk9Bp8Not+GlSHkxo/JR4rg2HqWqUaTvNjZ9DEheYj8XK7nQ2lTb6uK7Ls5xepXhzzPQWC6qXdipED/w1w4xLalzRuTSJJ8dssHUtiZB5C8WXXNAAAAAAsANABoByXGduMTjf5Jw1F78lUPdlLScoa4QRMn4tlnVu3lVg5EateLg8iNU5OeSrd0KMIx6R6N3iGq8Qc0EGxB0PReN4/8AFbFTDe7HXKSfqVf4B2pqVTnxFXwi5mzR6CyccLYOSK/FcfSZUqMFi19RkakQ4gfQC/VU8PxRhgZjfnYb7+f3XM8W4qKuIq1GyA+o9wB1ALifRRU686/Ne5HpI8qTdnScV4p4IDhm6ESB5jmsQ31QgGJ/NN91REm7JNOn5qN2KI0BP25+myIdUhGyANuvx2m/BhjmDvGQxloytIBdcEaubJmfiWNm5fTqgLL8/fJO13vRcxio9HUpOXY46/MfmnaYOYOvtCdz72v5foUzqIO910IizD9PeyIU+oTusopv7lAgyE8c7fVMHJyeXyQMd7uiFpOv+kxHzS7xAEgxCZBkPIJ0WFFQpd96qDKfJEHqFndE0ynCrvqlRPr21/VJySGomrwuHYik0ixqMBHMZhI+S9xqYwPbLHA/l0Xzvg+Ld3VY8Ccjmu84K7R3Hcxz0XkTyMEdCF5+p/6VRswfRdnfVc4Mgrk+1BJObJB3I0PWOat8Nw/FKoBa2GnQ1A1v3v8ARWcZ2K4jUb4qlE9A4j/8rDtV9myzgcNX7yoGNBLjPhAJNtV13BeydaQ/K1pGmeDf/G/1XOYHspjsFj6dStQcKZzN7xpDmXBiS34b84Xe1O0bqY+FrvoqON9CTplDiXZfFVWFjqlONRDIIPoue4p2Yx7GwGU6gG4BB+62MV+Jb2mBRZ6kqF/bmq9hc8hoA0aI+aI4fQbnfZyPA+CYuvUIZSaMri0uOgIN9SvZezfB3UKcPfmcdTy6DkvGOxXa1wq1mh5Gd7njzJuulxf4g4qno5h82rra2uzndR7DRAXFfjK3/wCvdUYB31N9PKYBOVzsrgel/oFwtP8AEfGVXQagaP8Aq0D66rY4zx1hwbqT3Z6jy20yRBDpPLRUx4XKSOJTSVnlAxOJcdGj0W1w3B1XRncTyvb6aK2KTdgreHqNZc68t16mLCoOzBPK5cGRi8KW1HCdCfP91NREdfupXtzOLjqST80TWhWog3YdO6lkf6UIeU7UzkOfUe9kwTd5sEOW/JMCTMgJnX36piY1+iFzuSQyQkDS6Y1FELdE5f8APqgA+8TF3JROH+t0mvRYEubmnc4+fXdRd56hO2OfpslYxwJ8uvu6ePZTOqRsm1ugAi7okhkJkCopymJTF86WTAQs5YX0UNWnKlJhA6ouXydIrswhzDzC7z8MeEMOOLqwBNNhLJ0zzEnyGi4V9Yhb3Z3jzRUdmOUubHSZB1WeajtaRWLdps+hRVRjELw2v25xVH4apIGgddV//lvGzE0x/wCqwbDbuPfDUBF9F4JxXE8QdjsTQwtJ1djKr2tGQnKJsC8QBHUrrOyfbZ1Z7RWqSXEDYC/Rej0yG6ACTJjcnU+ad7Aqzw13YXjNQT/CUmnrVZPyzrnO0PZDi1Np7+hUFPfJDm+ppk/VfTIrou+S3t9hSPjujw+q0y2QRuDf6LR7/FkQXF3mAfyXq/4h8Fo08UHU2hveNzOAsM0wT0lcq7CcgfReji00ZRUkzHkzOMqo5ahhcQTd0eUD7LXbw9wpOJPLzJkLRbSaNwgxuJBblGm58uS1wxxguDPLI5dmZh2c5V6kVXyKQLtcE27LMBAVGx5PRS96E7ORwI3SLwosySdgSymzzpZRypA7mgAgOaYv97ISE2dAxyJ1TOZGiAmUo5pAE2psj7qff5qMVULqqAJS+OqjLp80syRgoGOHEaojUnRREQmlKwokypKME80kWFFVzkHeeqZOFAqImUi1OUkAVq1MlNhMKST5K426kouyukeqm8abO99Ix8VRrN0cY5G4+qpFtbp9F1bnNP7qnXoToFKWBdlI5mVOAVHMr03Odo4HyuvSndvq9CwIe3YO5ea86bhY11Oiq1sTWYIBkcioyjwVUuT0t/40vbbuGz/kf0T4b8UMRXdADaYPK5+ZXktTFPJ+BXcDVrbeHy1ShC30duVI7/tlxZj6lMZ5c1nivuTPzWE/jBDcrd7E9OiyMXSIyzqQlRad16MXt+lGOfP1F4PRipzUdM2TqlkCTN72ThvNRd5Cdr07FRJmSlMkiwHlGH+ijlLNCLAkQkwg71M1yLCgu8KQSzBCQiwJM3+0iVCXlIOlFjDcUOZMQnSsB5RZlEeieUWOgy9Oo5ToGOkmzpIsCkDCcPSSWeygbU5KSS6ORSmD0kkAHbdA5OkmA7Jtf0V12HDrhMkmkhNlZ2FaEdOmkkukqFdkWLdmIjQCFGxqSS58jJQ5LMkknYgpTSkkmIcPkog5OkiwBc9NKSSAClKUkkxDH5JZ0kkDGzJo5JJJDBJITgpJJWMLMkXykkgCNzkTHpkkDJM4SSSTEf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data:image/jpeg;base64,/9j/4AAQSkZJRgABAQAAAQABAAD/2wCEAAkGBhQSEBQUEhQVFBQUFBUUFRcXGBUWFhQUFBUXFBQYFBcXHCYeGhojGRUUHy8gIycpLCwsFR4xNTAqNSYrLCkBCQoKDgwOFw8PFykcHBwpKSkpKSkpKSkpKSkpKSkpKSkpKSkpKSkpKSkpKSksKSksKSwsKSkpKSkpKSkpKSkpKf/AABEIAOYA2wMBIgACEQEDEQH/xAAbAAACAwEBAQAAAAAAAAAAAAACBAEDBQAGB//EADkQAAEDAgQDBQcCBgMBAQAAAAEAAhEDIQQSMUEFUWEicYGRoRMyQrHB0fBS4QYUI2KS8RVygqIW/8QAGAEBAQEBAQAAAAAAAAAAAAAAAQIAAwT/xAAfEQEBAQADAQEBAQEBAAAAAAAAARECITESQVFhEwP/2gAMAwEAAhEDEQA/APoxKiVC5WEyolcuhZhAqQhAVHEK+Rh2JsO9DG4QR0WHh+IPBF56G/zW5KWdAXZRyHkoKkJYWUch5KfZDkPIKIVGIxzRTeWuaSAbSNdPqpZ1LFUXaFk9QAfUKzHUW+xeQG6cgvOU2McQNJ8U07C1A0tZULmmQQDt3FReUipKQc5nK+/W6JoZOmyh+DLZkGeekeG6vwVWiLVKbjfUO08LLl6pU6g2LFBWpAERyQYgNdVIZIaXQ250nqrMThsj8uumv7JnTXtv8MwjDRaS1s3uQOZ3S2Jx+HZIDQ4z8I370mBVcwNLi1oEAaCPDVUmhTbrdX9/xM4m8HxBtR+Usyg+7c6i8FaRoDr5u+6wBi4czKAIcIjU3Xpazmt1IHeY+arjdFhV1Acj/k77oHUB1/yf91XX4xSb8U90pjUSNCrgUfy7f7v83/dA7Ct/v/zd90wUJWwFTgm/qeP/AEVUeGj9dT/IpxCVsZpKFy6Fi5dCmFICzOAWNxqrNQNGwv3nX6Lae4NBLjAC82Kmd7nHmufO5FSGcBQzVWjlc+H4FuuCzeB0x23nnA+ZWmHg6EHxCeHjX0BCkBVYzGNpjtanQDUrPq8bc1zRlaGmOZMFP0MPcUqZaLyOUd2Y5fqvNnCTo4L1PEaAdScCcogGdYggj5Lxb6ztucevJRzVxhn/AI50SCia2o07qcCwuJ7TgACddhdS7iRbY36rjdUYp8UcIDrxsb/NWuxFJ4uzKem/gs/2031VtOq1uUhhLgZu7skzbsxPLdMYGCokVQCIIdBG8g3TFVrnVeyCTMiNbKOHvLqpc7UlzjHO5RUcW6nUzMAJiDIJsdfkne2OP4ZUylzuyAJO5WdWpAjs5p3JIv4AWW7S44x7XNeMhIIvdunmsxlCo67WuI5gW81eT8GqaeDePd7HWAD5m/qgxGCkS58nqSVpM4VWdr2e8pfiHDvZwC+SdgLAdbqPmtrOGGpt3nwW1w8zSb0BHkSFXR/h9pE55B5BO08OGNDRoF14SxNqshCVY5VldUAIQ5UZQrBoBcpARQhSAETQqaeOpuMBwnkbfNMAILM49Xhgbub/AEHqsbRnUr0WN4V7W4N4iD46FY+J4ZUzNGUjQaGO+dFy5S1UuEnsIyzoQHAdCT9k1Vhtdm3aZ01hW/xBSayoyCIDQ2JuMvMdVm18SXvBbPZi/UR9lPlOa3/4mw/Za8bEtPcbj5FZNXt0mndsiOliPqgxNeo+73E/IeCClXhrhzFu9bld8M6FjONF9NjBMNEOP6iLA+UJGLhEKMKzB0sz/RHK1ph+mMlEjd2/QJehhg4y4iNpVvEnn3WgnYAXJ8knVp1Rla5uSdBuR1E2QT2ILRZsHn9lTltCMYeGgrS4RhWua+oYOQGB/cBMlPH+DkS4eYk/2n5Qiw1F8l7ASG2MbeCoovAab7AJnDcQcxkU4BJzEwDYQBHqn5GrjiKdQQ8Q7mNfEKqpgHgf0nyDsHGY1u1J4ms5xki/MAN841QsrvboSp88J7Dcbq0rPBcOuvnC6pVOb+oDJvfUTdLvx5dZ7Z0vvA1WlXx9KuQ2HNdo02I5AHouktsTYWo13UDN3U3fnmtVlYPEtMhY4rFhNOq2W7g89i0qkVn0LtEtdsdO8LTll7axuOCrcgwWOFVsix3HJWuC7SoVFDCMhCUhohU8Qr5KZPOw8fwq8BZnH3DK0byT4aKb4pm4en2XPO9h4q3A8YNOQQXC0CYA7l1ZpDWsaLk6bknQBI4elmcB1uuH1fV49ThuJNdA90mIB37josPinG3vcWtJaAS2NzBiT5JfiNa5juHhokXMd71yAbnl3+SfrWxc3DcyrvaAWGp0jVKuq+KvMFrQ0ZXkwXf3TY/JRe1RZiWOBhzSBvcT48il6mUvcWAtEiATJgACfEyVYwlry11y10OBm5m5T+J4c0szU5jfctnn06qpkib2yw8AjMYE66pjhLwwEm0X8ToEkMK97mtgudNhzUh8nJBacxBnaDBRbrZ/E18e8VZpuLSLTbfXUJvDNPvvJJ5m5PmqMTw8tuLjUIK2OJAERFuiFL3YxrqkE2Fz9lfgeKOp1CaY7JiW/qA+RWdhsHmJOqdswRvupnvTU1jeNOe6QYA0bYx380FbiYe4ENg5Q2BpYk2Hisp9W8jQyFLahBDgSCLiNuqvRIfGKM3Cn+aG4IjWRCaw/wDEpLTnaHP+F0QJ6/slK+YkueZJvPMrfMbXVMUCICHDvAe0nQEE+BCp9k577S5zj5lO0KjQMr2iRa9nBbwZrcxVJmIpnKQSLgjUdCCsKhicpLKgJabEbg6SO5WezLTmouM8h73luErjcU57peADoSBE96bZW8XU8CRVaaTpBvOkAa5hsVsuVHDGsFPsGSfe5z3ckw5duPUc6qhCVYoIVwNBoWFiH+1rW0HyGv1Wxiq2Wm4jWIHebLDpEtBPOy585aqVbRqdp9U6U2mP+7uy0es+CXwbQGF57u8n8KvxlMtpMbu8+0d3aMHlJ8Ug/DES0usD++niuV4/i5f1XUc0sJuXEgAQbAG5J67KaFGo5pa2cpuYFj3q+m6m0CASd5gDwhDV4udBadgovSp2tpcNaBL3tbtFy7yCXxDm5hkmBudyDyVGKc4CTun8Dw5j6QBdFZ4LmXsADYEf3CdUytelOMJqEv3Jv3+HcqsPxB1JwymbT4Xs4eHqmeG1Q1zm1BF8rhuItZK0HMD3EiQTbaBOyaD9R9OvGTs1P08z/aefRZVXDOY45geusp12BBuw/dHjsYSw+0bLx8Q+L/uPqgwnh8dFptoU1Vwzag7OvJYWGYbkjU3TtLFFhGsTZHrGf5k0xBF+YSVGq6qTYx13WjUqtqC4vzQUHZHaAgpzoaspcOES+AI03PclKdPthpuJ8wjxXEpMa8lYzA9nOTlI0RqsE8z0A22ARYcF7hJkWnuCpwlQOd/UdlYLmBd3Rv32TPCyBm5wT4bIGIpVwyrmFsodl74hvqR5KubKXNEdc0eAH7hdVMBVrBa8jtDQGO4m9vJM/wA614h4k7Hcd/NItqFW0W53tHMgHum6RWrwjChoc4XBsD0GvqnijFMNAA0AhC5eiTpyqtCQiUFIPezBsQCOqorcJaYymBuNe9MNKNpQWPxBh9qXEEAWHc3RKs4U6qC+Q1omXHpr3q/H8UfncBBZMAEAi34UeD403L7OowBhkEgnf85qLimNhajWyXtzWgd5/ZDTaC4ut0RcQyl7vZe5NrzPVVaaarhyi4PF1Z7PmmcThhla+nYQJg3a4dfqkMRQc18HWAfBwBHzTvDMRBLXe66x+hWnUNU1CMmf4w7tayRsSd1YW0305ENeDY/rFrd/VDxOgWBw2I8xsUpgGDKQ+2wO0DnzWndN8G3FZDeR8lo0sWx4v5pOvw52WSJZNnDT9kk+iKbQWZg4GHNMFpF+006jaRcXWEamIoBtxv4gpVlL7qadckAlLtr5qpGwEfcpnTd0xiHNABbbmOarpNz6gxG9tdVe3CNLp8p1ARYms1v7LaOlQwjdgEX8v4oGYonbL3/YSoYHFmYlrTMBsy49e5amDdQR02wdd/QpMVXJhtOw5qZDR0xcnqrKeUkuf7rR5uPutH5sVAMICNtpnvP7X8yq+U6CkIF1p/w/h5c58WFh3rOrnkmqQL6REnsiQNGgb2CeNwV6BxVblncAr9lzeRnzWk5eiXXOqkJRlCQkHURNihRhBYDMXUbIvBMkH7FEcSwjtMjqLei330w4Q4SqTwumR7vjJlc7xXK8ZiqBB7JtseYV2GpOJDomCOt9Vv4/grGsc4EiBMGDKxqZvFh6Bc8yq1Zj8Q5721HNAkZZG5b/ALCVxbssPHO61+LYWMIxxuQ6Tefft4/CsKtVlnTdTznZ4047HB9KIJI32AOxKVwXCXVATRd2m+9TcbOBNnMJ0O0aK3hjh7h0Nu7kULK7qFbOPhMEfqB1H5umdC/wOD4qWuLTLXCxHUazsVoudTqDZp5/Cfss9+FzufUAgOcXEcgbpPE4z2d7xyRVf40MRw17RmAOXnqPNLYduWeZP0TPD+PkAQ4FvKxBS2Pr5njIIj1JTKOx4jFNY2XGEbSCNEpiaHtAAbRrC0cHR7PcPlonRjqLW5ZJvyhWtDErTo5nuuGta0uc4zzgADck6BdgWhzu3Ib/AGxPQ3lFmt4bJp7Kp+XZbFb+GmlvYcSepF+UELGqUokAGW662TnzW9i7+SPsjUEEAwRuOvclyjwuJc09ncQRsQbQUw7CCnUyvExykSD+eir66GHOC4IOY8mCSCzuBF/P6LOwEteWkahzSDbX8Cfw9T2FaJ7Do8jdp9fmq+LsyYiR8QDvHQ/L1Re40/1Rwunlrkc2m3NbTlj1Hltam7mfQ2Wy5dP/ADuxPJUVCIhCuqDsIgoCQ41Wc1jQ0xmcQe4NJ+ymqaeYDceYRsMryBouImeqtYXgAB5A2vELn/0V8tnjWLDQ1p3dJHMBZzqFJ4GU5TvOiTq0ydXT6qqOqi3TmLcXhagploJyTmgXEgzISNBoAM2H55rRo40tHT81WdXoggnMIH4AudXFVRwa4QZE/gWpWYKlORqPwLJpYcuIA8IWjg3ezeWOuFh+prcTaKYAs6Q0jS6SZg3ONgZmRzlXcYwAsRqDmb3hXjirg2Gw0QNPqU4LXUeDQATlbzkgfurhQpM1M933KTp13OMAzKvx+DFNokkmO4CVjAYnFNnsgAbf7VmAq5p/NkjTwrTqb9dFdw+xjvTutmCZhi55GwuU7VLWCGkExryWfWqlriQYP05FdRqkmSAY2Oh7+fchnpuGPqfyxgXvkmASPHxhYdLFOaTrM9oHWd8wKfZxuq4WyjqB97JWuzMc73S7QmwsFV5CRXUoB/aZZ2sfZWYriPtGDPao3fZ48NCkm4ktNldnbU1s70KNOGmD2tMj4miR3bhJ1MQXNaHSXMcYJ/S4aeBA80VCoaTgdeic/wCM9qXVGWbEjeTrATIm0tiDLGmbgrcp1MzAeYBWVR4U9wuMvfZalCkWsDSZiy68JiLUFAVYQgK6paACS4xhXPY0tBJa4GBqRBafnPgmq1drBLjHz8Es/jIAkMcQTEmADHmoqoyBwmqfhcPBM0+AVCLwO8/YL0GHqBzQ7SRK52IbMZhOkSp+IrWD/wDnH/qaPFx+izOIYQ0n5ZDjAJid9rr2crxmLxs1i+J7UwdI2n0U2SNOylR5IV2DwbHNc50S0WvF+7dMnG03e8zLzg/dScDTcbOj/t91yqpS2AxrWF4jt/CeXP6JTEVTmnWLnnB3T1bg4117jPyUVap9pmIFg1sCwhtgt+EDHSLnqEjWu6B+dy3qPDGisKZE0y5wLTyIJA8JCt4p/DOXt0B7ouwyS7eWnntCuzYnyl+EYMNBcZDWgmY32Hes/i7nVI6m/PvTdPiwdTDAC2LuadS4cxsuw2GzmdOXTqo8VCdTss7UkaZh9Qu4dXAc0nSU5VbfKqsVh2NGl1r1emnZTGGSSPy9kdB8NE9VNKm/KWiA1xaSIuY0vy1UVKO2pWtYYxkWGp9ETWueVdh+HACTZRVxdy1ojny8+aMNBTyseJaH9CTEju1XVmS6Wtytj3ZJg9J26IKZh0kG2xTgxY/T5K0Fmm/a/wBL0eFx1FrQ0OEARcEd5uFiPrNOyAxOirjyqbHpBiWuMNcD3FVvWZwodvwK03Fd4hWUJRFQlkcbpS0HvHncfIpGiM2HduWuB8Db7LbxVDO0jTcd4/Csbhw95v6m/ISFx5r4rBUnDN/teWnuIkKgVIynkZ8iraN8PWbu1zXj5fRKh80+5TeRxucaxmSnbV/yIv8ANYP8u32eZwEu052RY3FGoGC8NaG95Gv0UY33gwfDDfH/AGjl2YSGB7TBMyA4jlJIaB4Aeasx+F9m4hpkDzsL+qbwzWtqmbhsj/ER6x6qHUy6nVfyyj/JwJ+QHioyqKYb2hktmGiT0EwuZVcTe/OQE5hezReY1gT4z9E1w80m0i6qMxznKBroNlcFBh6s1mE/qHrZbmO4iykO0b8hclYL+JSf6dNjORjMR1k7rPxru1Ey7cnmteWeCT+ixlQ4itmLQIs2AJ8SBJKcxNX2TMs336Dkuo0hRYHO99wlvQaXSbcQSSS0EkECdBIgmNzdRVahlTcm/wBEdGgKr4e6BBjq6OyDyBKqp4eBHT5WRiwK0bXe2IGQfDbQT4lTQIaZN1o8W9nlblaBVcA5xH9w7WbvlZvsOaroL8rqjXOEQ2Ab3vpAV2ExAYQRSaXDe8+d1ThaTiYbqbd+6vNCo3VpHgVWYN0zU4jTcZfQk85B+irdi6AgiiZGxiPmZSzqpGwQGsN2/RG0HhxLDnWlH/lv0KfGDpEAhogiRqsIvpGey4eK3aFmNHJo+S6cexQswzGmWiPNQ5G5AV0iVZUFSVCQ02lYT2ezxF9MwPgb/UrbBWVx2ndrhvbyuPmufKbFSgw7Iq1Kf6mPb4i4+RSOEILSN8qvFc+0a7nHr2Z+aX4eP6gB37PnZcrOlStXhOJp+xcKkQ0kwb2MaeJSz8Thg4ObnBFwItmGk35rOrS1xGl4Pgf2CqdC2kbaoAN7p84lgwmUOGZz5cNwJ38AFngNUPa3ZT9HDprNFGARMm3cLJjG8Pa32ZnsOa2SLiQ0A+o9VklejwrA7BgPMAZoJ7z5q5OhWPWxDW2aEo9pa5jyRmcbMIM5b9p20GI6q91VrLtGZ02c7QdWsGvifBKufncS8nMb5tZO0qPFLq+Ic92Zxk/kADYdFZnaAlKTpHL9kUc08u4iDfUcdLBV5TN/BE+TYbqCCDfXQqFrKRgp2hgXvaXAdlu/ONY5pSnQLtAmW0qoGr/VV0PwdNsi2oW3w/iIeIJ7YF+vULDYxzA1+xJHcQfsmKrYirT53H6T9irnJONx4B1APglquBY65bHdb0RYbEh7Q4eI5HkjJXbIkjU4Syd0yVJKrKwcSgJUkqCkBJQlSoSx9V4jDioAHTYzbX8urF0qSGlgabY7Mxzv87LLdwd5qEtgDMSJPXkFr5lLSiw6w+I4QMdNS+aTDIEX67JMMpHeoPBpWnxus0PbmEjLsY1KzhXpHZw8QuV6Udw/DsNHaqye/L8wleJYKkxzRTdmBFzmB3jZT/T6+ihzWTYo04rpYIuflbrB9BKsDIy5yQ0TG5joFdw9v9VkH4h03VHG2gVnNb3npNyFfkTGfVdmPT6KAJIA19ZRvZAstz+HeFi1R1z8I5dSok1VYlbDupuLXCCPSbweuyhgnUga3Onp+XWjxSo01XyJ7UaxpZTQdSygQ4HwI9VrMadkMOXTbnzA+ZVtevnPaBzaTI26p00KZ+I+X2KpqYRg+MDa4Kn1Tqbahb2ZgciDr0BK72Nbk/8A+k/wLDZKpgggsNweoTfGuIljcjD2na9B+6qcZ6m0hh8cwU/ZVA65OY/o5HvSbKhpPLXXB8Q5pvIPlfojp4YNaHu8B90u6g58kfCJ7hP+1vQZqOdReHD3Te2hC22Vg5oI0Kw8NXBYaTh1YQCSHco5H0WlgcIabYJvvyC6cdTV7igKJxQErolCgldKiUshQuKiVmPlcFC6UMlcCoUSsyuvgmVDLpmIsUueB0+vp9k6CizIwk/+Hpcj5/dQOCM2J9Psm8ykORkZmYvDCjDmuOa+UR6+ErHc28/7Xo8fg/aARZw0nQg6g+Qv0SeC4Uc0vEAbSDJ8NkcuOmXGdU4c4Na50NDnACeUTJ5BF/JQbFvgQt3imGNRoAixlZH/AAVQf7H3UXh/Dqp2HdEfZUuwhHNaA4FUjUef7LhwWqNIPiFHzV7GW4EblU3JTOLpuYS1wg2tIOvcqcuUdSt+gxgsS6mXBhuRExpfbqnBSyXdd3L6lJ4SoKZkiTt06rTweALzmfp6lVmjVNDBOqOkg5eZ08Ft02BrYAgfmq6YQOcusmI1XSw7WkloufyB0ROKglDKoOKAqSVBKzBKhS4oSlnISuULMfULpUSgpUBcolYJlTKGV0rMKVwKhQFmHmXZkK6VisDkQeqZUgrBcHKMVisjC4+HfsgBWVxaqS/KbBokdZGvzHgimM17iSXG5Jun+FYDOczhLRtzKXwmDL3QO+V6GmwNAaNAuc4/tVaSw/CGteS64nsj6lPFyFzkJcumJcShJXEoUs4lCuKhMDiVBXEqJQzihXFRKQgqJULpWJ5QVy5DOUSuXLM5dK5csyVEqFyzJhcuXLMlcuXLMIIa+Ha8Q4aaEWI7iuXLMjC4cMEC87nVWOcuXIYJKglcuSwVBXLlihDK5cmBCiVC5DOJQErlyWCulcuWD//Z"/>
          <p:cNvSpPr>
            <a:spLocks noChangeAspect="1" noChangeArrowheads="1"/>
          </p:cNvSpPr>
          <p:nvPr/>
        </p:nvSpPr>
        <p:spPr bwMode="auto">
          <a:xfrm>
            <a:off x="0" y="-105092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4" t="31562" r="12484" b="17002"/>
          <a:stretch/>
        </p:blipFill>
        <p:spPr bwMode="auto">
          <a:xfrm>
            <a:off x="1" y="1689256"/>
            <a:ext cx="9144000" cy="5168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nello 6"/>
          <p:cNvSpPr/>
          <p:nvPr/>
        </p:nvSpPr>
        <p:spPr>
          <a:xfrm>
            <a:off x="2915816" y="5373215"/>
            <a:ext cx="73514" cy="72009"/>
          </a:xfrm>
          <a:prstGeom prst="donut">
            <a:avLst>
              <a:gd name="adj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" y="-27384"/>
            <a:ext cx="9144000" cy="980727"/>
          </a:xfrm>
          <a:prstGeom prst="rect">
            <a:avLst/>
          </a:prstGeom>
          <a:gradFill rotWithShape="0">
            <a:gsLst>
              <a:gs pos="0">
                <a:srgbClr val="FC0128"/>
              </a:gs>
              <a:gs pos="100000">
                <a:schemeClr val="bg1"/>
              </a:gs>
            </a:gsLst>
            <a:lin ang="2700000" scaled="1"/>
          </a:gradFill>
          <a:ln/>
          <a:effectLst>
            <a:outerShdw dist="35921" dir="2700000" algn="ctr" rotWithShape="0">
              <a:srgbClr val="000000"/>
            </a:outerShdw>
          </a:effectLst>
        </p:spPr>
        <p:txBody>
          <a:bodyPr vert="horz" lIns="92075" tIns="46038" rIns="92075" bIns="46038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smtClean="0"/>
              <a:t/>
            </a:r>
            <a:br>
              <a:rPr lang="it-IT" sz="3600" b="1" smtClean="0"/>
            </a:br>
            <a:r>
              <a:rPr lang="it-IT" sz="3600" b="1" smtClean="0"/>
              <a:t>LEGIONE CARABINIERI “EMILIA ROMAGNA”</a:t>
            </a:r>
            <a:r>
              <a:rPr lang="it-IT" sz="4000" b="1" smtClean="0"/>
              <a:t/>
            </a:r>
            <a:br>
              <a:rPr lang="it-IT" sz="4000" b="1" smtClean="0"/>
            </a:br>
            <a:r>
              <a:rPr lang="it-IT" sz="2800" b="1" smtClean="0"/>
              <a:t>Comando Provinciale di Parma</a:t>
            </a:r>
            <a:br>
              <a:rPr lang="it-IT" sz="2800" b="1" smtClean="0"/>
            </a:br>
            <a:endParaRPr lang="it-IT" sz="2800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36512" y="980728"/>
            <a:ext cx="9180512" cy="70852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it-IT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OPERAZIONE CENTAURO</a:t>
            </a:r>
            <a:endParaRPr lang="it-IT" sz="4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6" descr="stemm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04664"/>
            <a:ext cx="1500188" cy="1844675"/>
          </a:xfrm>
          <a:prstGeom prst="rect">
            <a:avLst/>
          </a:prstGeom>
          <a:noFill/>
        </p:spPr>
      </p:pic>
      <p:sp>
        <p:nvSpPr>
          <p:cNvPr id="18" name="Anello 17"/>
          <p:cNvSpPr/>
          <p:nvPr/>
        </p:nvSpPr>
        <p:spPr>
          <a:xfrm>
            <a:off x="2555776" y="5085184"/>
            <a:ext cx="73514" cy="72009"/>
          </a:xfrm>
          <a:prstGeom prst="donut">
            <a:avLst>
              <a:gd name="adj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circolare in giù 25"/>
          <p:cNvSpPr/>
          <p:nvPr/>
        </p:nvSpPr>
        <p:spPr>
          <a:xfrm rot="20447534">
            <a:off x="2894026" y="3317474"/>
            <a:ext cx="5184071" cy="1012715"/>
          </a:xfrm>
          <a:prstGeom prst="curvedDownArrow">
            <a:avLst>
              <a:gd name="adj1" fmla="val 0"/>
              <a:gd name="adj2" fmla="val 21465"/>
              <a:gd name="adj3" fmla="val 26928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 rot="2065172">
            <a:off x="2432019" y="5165397"/>
            <a:ext cx="1271081" cy="465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13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534</Words>
  <Application>Microsoft Office PowerPoint</Application>
  <PresentationFormat>Presentazione su schermo (4:3)</PresentationFormat>
  <Paragraphs>59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Comando Provinciale Carabinieri di Parma</vt:lpstr>
      <vt:lpstr> LEGIONE CARABINIERI “EMILIA ROMAGNA” Comando Provinciale di Parma </vt:lpstr>
      <vt:lpstr> LEGIONE CARABINIERI “EMILIA ROMAGNA” Comando Provinciale di Parma </vt:lpstr>
      <vt:lpstr> LEGIONE CARABINIERI “EMILIA ROMAGNA” Comando Provinciale di Parma </vt:lpstr>
      <vt:lpstr> LEGIONE CARABINIERI “EMILIA ROMAGNA” Comando Provinciale di Parma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Micillo Gennaro (Magg.)</dc:creator>
  <cp:lastModifiedBy>Micillo Gennaro (Magg.)</cp:lastModifiedBy>
  <cp:revision>63</cp:revision>
  <cp:lastPrinted>2015-12-14T11:12:46Z</cp:lastPrinted>
  <dcterms:created xsi:type="dcterms:W3CDTF">2014-10-23T13:30:32Z</dcterms:created>
  <dcterms:modified xsi:type="dcterms:W3CDTF">2015-12-14T11:16:12Z</dcterms:modified>
</cp:coreProperties>
</file>